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754"/>
  </p:normalViewPr>
  <p:slideViewPr>
    <p:cSldViewPr snapToGrid="0" snapToObjects="1">
      <p:cViewPr>
        <p:scale>
          <a:sx n="100" d="100"/>
          <a:sy n="100" d="100"/>
        </p:scale>
        <p:origin x="464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AF173-7EEE-F046-8DFC-596844D8A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AF31BF-052B-5A43-8EB8-B4F32EC5E4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9BC9D9-B104-F740-BD67-1112FFAF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7B62-7F0E-3846-8E16-CA3235F4C29F}" type="datetimeFigureOut">
              <a:rPr lang="en-US" smtClean="0"/>
              <a:t>2/23/20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22CA12-74A0-BB41-80DF-7D0034F5E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D8F9FF-BEA7-F040-9F0D-62CB6FA8C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638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C3716-089D-2543-BB97-C23EA590F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4F8E86-82CE-4D43-9889-906699947A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D4ABB0-610F-7943-9448-7C9AA707B2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7B62-7F0E-3846-8E16-CA3235F4C29F}" type="datetimeFigureOut">
              <a:rPr lang="en-US" smtClean="0"/>
              <a:t>2/23/20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270C8F-E5B6-D34A-BE80-5876E93DF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48EB59-9713-AC48-BAAE-DEFE170FD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150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FDCB2E-F1AA-5A46-8522-3ABA5EE45B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2FD3D4-286B-314C-BC56-0CFFE38273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D69776-9F1A-5847-8521-A5CB6ECB8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7B62-7F0E-3846-8E16-CA3235F4C29F}" type="datetimeFigureOut">
              <a:rPr lang="en-US" smtClean="0"/>
              <a:t>2/23/20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22D3EF-9491-8246-BAFE-C1DB4A9D6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2C86F6-77DB-934C-853C-2333912256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201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AE3E3-A6EE-C842-9963-96745E842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FDB4EC-45F6-BD41-85B0-2CA7EA36A3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B93F7-83EB-3849-B5D7-1D346AA3D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7B62-7F0E-3846-8E16-CA3235F4C29F}" type="datetimeFigureOut">
              <a:rPr lang="en-US" smtClean="0"/>
              <a:t>2/23/20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85C26-443A-5647-B7AB-0469797A0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D6A825-F300-1144-8FE1-CC5C65DAB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88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4DE85-178F-2145-97C2-E4D8B006A8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7F465A-8175-6F40-A8CC-3600CBBF2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505DA-BFC6-5445-8A87-1F0B7DC62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7B62-7F0E-3846-8E16-CA3235F4C29F}" type="datetimeFigureOut">
              <a:rPr lang="en-US" smtClean="0"/>
              <a:t>2/23/20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F9D1D3-F94C-7242-A579-D9AF727BA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E9C89-9F63-4D41-BACF-87CA61801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759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D5D04-9485-414A-9F0A-BC9F58CE9E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B44D5-95A0-8E40-81F6-5B8CCC8E79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48EFC6-B18D-624C-9085-2BC8F895C4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B853C8-E992-F149-8473-B7D30251E3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7B62-7F0E-3846-8E16-CA3235F4C29F}" type="datetimeFigureOut">
              <a:rPr lang="en-US" smtClean="0"/>
              <a:t>2/23/20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A423AC-703E-654B-86C2-823D2728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FC6591-A59A-ED46-BFAA-F8EB50894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912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F79A4-7735-5646-A761-62CC111BD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7A958B-E377-DB4A-8987-13B5F30A48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B8C64-C9F3-E94E-A360-D6D923A2B5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0AB741-FA36-BD48-9042-5D4B205375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F08172-A4A2-4341-B4A2-E2DDC36F15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CFD2CD-E548-2D42-8400-A9C9791080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7B62-7F0E-3846-8E16-CA3235F4C29F}" type="datetimeFigureOut">
              <a:rPr lang="en-US" smtClean="0"/>
              <a:t>2/23/20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D4102E3-8DA3-F445-9267-A2B4CD9CA8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B349EE-15EE-2842-B04D-C817302FC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381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1D850B-1ED3-F544-83D3-C5E81996A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8AE26D-9339-2C4D-81D6-C8695B447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7B62-7F0E-3846-8E16-CA3235F4C29F}" type="datetimeFigureOut">
              <a:rPr lang="en-US" smtClean="0"/>
              <a:t>2/23/20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7755C3-032F-3F48-B5D0-97886BCCF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1693BF-90EC-334A-BF93-CA27715DC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510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15662F-3FA5-9E42-9E8F-566D694A3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7B62-7F0E-3846-8E16-CA3235F4C29F}" type="datetimeFigureOut">
              <a:rPr lang="en-US" smtClean="0"/>
              <a:t>2/23/20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E2766F-7D00-BE4E-A64F-FD45694F0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A3E9FF-597D-E44E-BBA4-487AC9F40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34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337FFF-9AF7-BA40-A161-EDA70699FA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1CE72A-CD66-9744-9DB8-2FD20C5F76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C31802-75A1-BF45-84B3-34E2F98EA6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F72C03-D0B4-5046-B263-CC682A4EF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7B62-7F0E-3846-8E16-CA3235F4C29F}" type="datetimeFigureOut">
              <a:rPr lang="en-US" smtClean="0"/>
              <a:t>2/23/20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CD74DB-D62C-4242-870D-CE17C37F92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8A12BE-6FCE-CC4B-B0D5-5B5D2C1D0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9333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D354F-D7D7-D84B-8553-6604E3290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545A5E-D6A3-D742-8371-8364D27FCF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65F25C-E45B-AA4D-8E4F-9A7F6262F3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1169AA-C12A-5043-83AE-0006696CA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397B62-7F0E-3846-8E16-CA3235F4C29F}" type="datetimeFigureOut">
              <a:rPr lang="en-US" smtClean="0"/>
              <a:t>2/23/20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0D450B-B8C9-1443-9A3E-E8A2381A72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76EF0C-6ACC-C94B-BC5E-C50BE035C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31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8AD147-E7D6-344D-A3E3-DDB94A3B2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E36750-395C-114D-B702-36C42DF769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5B62A9-8BF7-AD43-B161-25864C0A56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397B62-7F0E-3846-8E16-CA3235F4C29F}" type="datetimeFigureOut">
              <a:rPr lang="en-US" smtClean="0"/>
              <a:t>2/23/20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4DFFB1-4770-2A4E-A86D-31EA30EB68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ADCC0-84EC-3141-AF13-3B65FF7660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972088-1ECC-E449-A784-84A1408972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289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Relationship Id="rId9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tiff"/><Relationship Id="rId5" Type="http://schemas.openxmlformats.org/officeDocument/2006/relationships/image" Target="../media/image6.tiff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3.tiff"/><Relationship Id="rId7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8.tiff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3.tiff"/><Relationship Id="rId7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8.tiff"/><Relationship Id="rId4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2950D5-D000-114B-8652-D7F3C4D02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1275886" y="3835634"/>
            <a:ext cx="2788347" cy="19750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E54A47-D8BF-8444-AAEC-DCA0614AA2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373250">
            <a:off x="4007819" y="1526801"/>
            <a:ext cx="1226889" cy="82376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49AF59-3769-6942-98E4-BB176CFCAC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6784803" y="4230027"/>
            <a:ext cx="812337" cy="33305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5DA9452-8765-0043-B5DC-CF8E6A37BF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8811516" y="86114"/>
            <a:ext cx="1562246" cy="6405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024CD5A-A4DA-4240-A877-04ADEACCAEE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0975"/>
          <a:stretch/>
        </p:blipFill>
        <p:spPr>
          <a:xfrm>
            <a:off x="3109101" y="1527406"/>
            <a:ext cx="235544" cy="135367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60047FF-47DF-CD43-AE6D-7A35A50FFA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5628726" y="-142029"/>
            <a:ext cx="1562246" cy="64052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C31D1C5-75AB-6244-A107-BA9C12116F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22763" y="362057"/>
            <a:ext cx="1571460" cy="117655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2C1E3F0-E9DE-5046-A021-802C09678EC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8118" t="9815" r="9059" b="8580"/>
          <a:stretch/>
        </p:blipFill>
        <p:spPr>
          <a:xfrm>
            <a:off x="8916496" y="4948360"/>
            <a:ext cx="1457266" cy="143582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B12FBCA-B7B6-4642-8376-1BFF7640C52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5997" y="256091"/>
            <a:ext cx="2244892" cy="2601820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51252B1-61F3-064A-885A-7860CE1D5821}"/>
              </a:ext>
            </a:extLst>
          </p:cNvPr>
          <p:cNvCxnSpPr>
            <a:cxnSpLocks/>
          </p:cNvCxnSpPr>
          <p:nvPr/>
        </p:nvCxnSpPr>
        <p:spPr>
          <a:xfrm flipH="1">
            <a:off x="488515" y="5276369"/>
            <a:ext cx="1354202" cy="0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D23887D-A8A6-9944-A457-486F35E62336}"/>
              </a:ext>
            </a:extLst>
          </p:cNvPr>
          <p:cNvCxnSpPr>
            <a:cxnSpLocks/>
          </p:cNvCxnSpPr>
          <p:nvPr/>
        </p:nvCxnSpPr>
        <p:spPr>
          <a:xfrm>
            <a:off x="488515" y="2916337"/>
            <a:ext cx="0" cy="2360031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137E32A-B23F-1D4F-922B-6E624A98FD98}"/>
              </a:ext>
            </a:extLst>
          </p:cNvPr>
          <p:cNvCxnSpPr>
            <a:cxnSpLocks/>
          </p:cNvCxnSpPr>
          <p:nvPr/>
        </p:nvCxnSpPr>
        <p:spPr>
          <a:xfrm flipH="1">
            <a:off x="488515" y="2920166"/>
            <a:ext cx="8539481" cy="17548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297492C-76EB-194F-9AAB-3E4B4C39AAC3}"/>
              </a:ext>
            </a:extLst>
          </p:cNvPr>
          <p:cNvCxnSpPr>
            <a:cxnSpLocks/>
          </p:cNvCxnSpPr>
          <p:nvPr/>
        </p:nvCxnSpPr>
        <p:spPr>
          <a:xfrm flipH="1">
            <a:off x="651353" y="5088479"/>
            <a:ext cx="1191365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F4140D5-1A43-584D-9046-50DF5C276C8C}"/>
              </a:ext>
            </a:extLst>
          </p:cNvPr>
          <p:cNvCxnSpPr>
            <a:cxnSpLocks/>
          </p:cNvCxnSpPr>
          <p:nvPr/>
        </p:nvCxnSpPr>
        <p:spPr>
          <a:xfrm>
            <a:off x="651353" y="3201236"/>
            <a:ext cx="0" cy="1887242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5F61D6E-0FF8-DF4E-AA43-6A76F3974754}"/>
              </a:ext>
            </a:extLst>
          </p:cNvPr>
          <p:cNvCxnSpPr>
            <a:cxnSpLocks/>
          </p:cNvCxnSpPr>
          <p:nvPr/>
        </p:nvCxnSpPr>
        <p:spPr>
          <a:xfrm flipH="1">
            <a:off x="651354" y="3201236"/>
            <a:ext cx="4977372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A9292A3-0AC7-DD4B-940C-0F43CFF874E6}"/>
              </a:ext>
            </a:extLst>
          </p:cNvPr>
          <p:cNvCxnSpPr>
            <a:cxnSpLocks/>
          </p:cNvCxnSpPr>
          <p:nvPr/>
        </p:nvCxnSpPr>
        <p:spPr>
          <a:xfrm flipH="1" flipV="1">
            <a:off x="901510" y="4991468"/>
            <a:ext cx="878916" cy="1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0586D9AC-1126-5C48-9DF6-11ED56B17D73}"/>
              </a:ext>
            </a:extLst>
          </p:cNvPr>
          <p:cNvCxnSpPr>
            <a:cxnSpLocks/>
          </p:cNvCxnSpPr>
          <p:nvPr/>
        </p:nvCxnSpPr>
        <p:spPr>
          <a:xfrm flipV="1">
            <a:off x="921358" y="4991467"/>
            <a:ext cx="0" cy="1349615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8456C71-6410-EA41-A550-478C1407B354}"/>
              </a:ext>
            </a:extLst>
          </p:cNvPr>
          <p:cNvCxnSpPr>
            <a:cxnSpLocks/>
          </p:cNvCxnSpPr>
          <p:nvPr/>
        </p:nvCxnSpPr>
        <p:spPr>
          <a:xfrm flipH="1">
            <a:off x="915790" y="6265851"/>
            <a:ext cx="6975607" cy="75232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E49F75CF-1633-8748-ACB8-83B5BED2277A}"/>
              </a:ext>
            </a:extLst>
          </p:cNvPr>
          <p:cNvCxnSpPr>
            <a:cxnSpLocks/>
          </p:cNvCxnSpPr>
          <p:nvPr/>
        </p:nvCxnSpPr>
        <p:spPr>
          <a:xfrm flipH="1" flipV="1">
            <a:off x="7891397" y="5276369"/>
            <a:ext cx="1136599" cy="1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D14AE28E-12A1-AB44-881B-EB14C8EEFBCF}"/>
              </a:ext>
            </a:extLst>
          </p:cNvPr>
          <p:cNvCxnSpPr>
            <a:cxnSpLocks/>
          </p:cNvCxnSpPr>
          <p:nvPr/>
        </p:nvCxnSpPr>
        <p:spPr>
          <a:xfrm flipH="1">
            <a:off x="7891398" y="5276368"/>
            <a:ext cx="1" cy="989483"/>
          </a:xfrm>
          <a:prstGeom prst="line">
            <a:avLst/>
          </a:prstGeom>
          <a:ln w="28575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4723904-B3ED-0A42-8A9B-05EB0EFEF7DE}"/>
              </a:ext>
            </a:extLst>
          </p:cNvPr>
          <p:cNvCxnSpPr>
            <a:cxnSpLocks/>
          </p:cNvCxnSpPr>
          <p:nvPr/>
        </p:nvCxnSpPr>
        <p:spPr>
          <a:xfrm flipV="1">
            <a:off x="9027996" y="2916336"/>
            <a:ext cx="0" cy="2098382"/>
          </a:xfrm>
          <a:prstGeom prst="line">
            <a:avLst/>
          </a:prstGeom>
          <a:ln w="285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>
            <a:extLst>
              <a:ext uri="{FF2B5EF4-FFF2-40B4-BE49-F238E27FC236}">
                <a16:creationId xmlns:a16="http://schemas.microsoft.com/office/drawing/2014/main" id="{64081E2D-F756-DA4E-BA8F-489B1E3E3744}"/>
              </a:ext>
            </a:extLst>
          </p:cNvPr>
          <p:cNvCxnSpPr>
            <a:cxnSpLocks/>
          </p:cNvCxnSpPr>
          <p:nvPr/>
        </p:nvCxnSpPr>
        <p:spPr>
          <a:xfrm rot="10800000" flipV="1">
            <a:off x="1478072" y="5526890"/>
            <a:ext cx="7549925" cy="1018466"/>
          </a:xfrm>
          <a:prstGeom prst="bentConnector3">
            <a:avLst>
              <a:gd name="adj1" fmla="val 50000"/>
            </a:avLst>
          </a:prstGeom>
          <a:ln w="28575"/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9592AD39-FB62-7046-B2C3-B2BEB8C2BD8F}"/>
              </a:ext>
            </a:extLst>
          </p:cNvPr>
          <p:cNvCxnSpPr/>
          <p:nvPr/>
        </p:nvCxnSpPr>
        <p:spPr>
          <a:xfrm>
            <a:off x="1465545" y="5912571"/>
            <a:ext cx="0" cy="641366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BBCA9199-9CA1-8845-BD85-DF5E14BA1E75}"/>
              </a:ext>
            </a:extLst>
          </p:cNvPr>
          <p:cNvCxnSpPr>
            <a:cxnSpLocks/>
          </p:cNvCxnSpPr>
          <p:nvPr/>
        </p:nvCxnSpPr>
        <p:spPr>
          <a:xfrm>
            <a:off x="1465545" y="5912571"/>
            <a:ext cx="31488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217FAFED-F322-BA47-8626-B29CF3F6B9DF}"/>
              </a:ext>
            </a:extLst>
          </p:cNvPr>
          <p:cNvCxnSpPr>
            <a:cxnSpLocks/>
          </p:cNvCxnSpPr>
          <p:nvPr/>
        </p:nvCxnSpPr>
        <p:spPr>
          <a:xfrm>
            <a:off x="1340968" y="6014867"/>
            <a:ext cx="439458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17C592FD-4135-DB45-A328-85293FEB4F32}"/>
              </a:ext>
            </a:extLst>
          </p:cNvPr>
          <p:cNvCxnSpPr>
            <a:cxnSpLocks/>
          </p:cNvCxnSpPr>
          <p:nvPr/>
        </p:nvCxnSpPr>
        <p:spPr>
          <a:xfrm flipV="1">
            <a:off x="1340968" y="6014867"/>
            <a:ext cx="0" cy="724136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Elbow Connector 83">
            <a:extLst>
              <a:ext uri="{FF2B5EF4-FFF2-40B4-BE49-F238E27FC236}">
                <a16:creationId xmlns:a16="http://schemas.microsoft.com/office/drawing/2014/main" id="{5C691D48-A7C8-DA4E-8E50-CDC40B493099}"/>
              </a:ext>
            </a:extLst>
          </p:cNvPr>
          <p:cNvCxnSpPr>
            <a:cxnSpLocks/>
          </p:cNvCxnSpPr>
          <p:nvPr/>
        </p:nvCxnSpPr>
        <p:spPr>
          <a:xfrm rot="10800000" flipV="1">
            <a:off x="1328443" y="5779739"/>
            <a:ext cx="7745709" cy="959263"/>
          </a:xfrm>
          <a:prstGeom prst="bentConnector3">
            <a:avLst>
              <a:gd name="adj1" fmla="val 45795"/>
            </a:avLst>
          </a:prstGeom>
          <a:ln w="28575">
            <a:solidFill>
              <a:srgbClr val="7030A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4B183644-404A-994F-AE42-2CE2DE379202}"/>
              </a:ext>
            </a:extLst>
          </p:cNvPr>
          <p:cNvCxnSpPr>
            <a:cxnSpLocks/>
          </p:cNvCxnSpPr>
          <p:nvPr/>
        </p:nvCxnSpPr>
        <p:spPr>
          <a:xfrm>
            <a:off x="7803715" y="2630466"/>
            <a:ext cx="0" cy="28587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2967DED1-70C9-364E-95CF-788725284548}"/>
              </a:ext>
            </a:extLst>
          </p:cNvPr>
          <p:cNvCxnSpPr>
            <a:cxnSpLocks/>
          </p:cNvCxnSpPr>
          <p:nvPr/>
        </p:nvCxnSpPr>
        <p:spPr>
          <a:xfrm>
            <a:off x="8313980" y="2630465"/>
            <a:ext cx="0" cy="28587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063010A9-9C00-1547-8587-47BC5D2F2459}"/>
              </a:ext>
            </a:extLst>
          </p:cNvPr>
          <p:cNvCxnSpPr>
            <a:cxnSpLocks/>
          </p:cNvCxnSpPr>
          <p:nvPr/>
        </p:nvCxnSpPr>
        <p:spPr>
          <a:xfrm>
            <a:off x="8820411" y="2643069"/>
            <a:ext cx="0" cy="285871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Elbow Connector 97">
            <a:extLst>
              <a:ext uri="{FF2B5EF4-FFF2-40B4-BE49-F238E27FC236}">
                <a16:creationId xmlns:a16="http://schemas.microsoft.com/office/drawing/2014/main" id="{42252299-1293-0C4A-A9B7-9EDAEF3F2B9E}"/>
              </a:ext>
            </a:extLst>
          </p:cNvPr>
          <p:cNvCxnSpPr>
            <a:cxnSpLocks/>
          </p:cNvCxnSpPr>
          <p:nvPr/>
        </p:nvCxnSpPr>
        <p:spPr>
          <a:xfrm flipV="1">
            <a:off x="3552231" y="1504171"/>
            <a:ext cx="5251711" cy="3605698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81C63264-BCA4-674A-8BFD-4A83783A9D43}"/>
              </a:ext>
            </a:extLst>
          </p:cNvPr>
          <p:cNvCxnSpPr/>
          <p:nvPr/>
        </p:nvCxnSpPr>
        <p:spPr>
          <a:xfrm>
            <a:off x="8820411" y="1487973"/>
            <a:ext cx="0" cy="453561"/>
          </a:xfrm>
          <a:prstGeom prst="line">
            <a:avLst/>
          </a:prstGeom>
          <a:ln w="285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35B0F139-A561-0648-B831-273964AAD112}"/>
              </a:ext>
            </a:extLst>
          </p:cNvPr>
          <p:cNvCxnSpPr>
            <a:cxnSpLocks/>
          </p:cNvCxnSpPr>
          <p:nvPr/>
        </p:nvCxnSpPr>
        <p:spPr>
          <a:xfrm>
            <a:off x="8313980" y="1666768"/>
            <a:ext cx="0" cy="274766"/>
          </a:xfrm>
          <a:prstGeom prst="line">
            <a:avLst/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Elbow Connector 107">
            <a:extLst>
              <a:ext uri="{FF2B5EF4-FFF2-40B4-BE49-F238E27FC236}">
                <a16:creationId xmlns:a16="http://schemas.microsoft.com/office/drawing/2014/main" id="{3E73B840-DBCB-5940-B4B2-90409F6561B9}"/>
              </a:ext>
            </a:extLst>
          </p:cNvPr>
          <p:cNvCxnSpPr>
            <a:cxnSpLocks/>
          </p:cNvCxnSpPr>
          <p:nvPr/>
        </p:nvCxnSpPr>
        <p:spPr>
          <a:xfrm flipV="1">
            <a:off x="3552230" y="1666769"/>
            <a:ext cx="4747136" cy="3359079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Elbow Connector 111">
            <a:extLst>
              <a:ext uri="{FF2B5EF4-FFF2-40B4-BE49-F238E27FC236}">
                <a16:creationId xmlns:a16="http://schemas.microsoft.com/office/drawing/2014/main" id="{3FC308B8-E646-4541-A496-C6377F782D45}"/>
              </a:ext>
            </a:extLst>
          </p:cNvPr>
          <p:cNvCxnSpPr>
            <a:cxnSpLocks/>
          </p:cNvCxnSpPr>
          <p:nvPr/>
        </p:nvCxnSpPr>
        <p:spPr>
          <a:xfrm flipV="1">
            <a:off x="3552229" y="1941534"/>
            <a:ext cx="4271790" cy="3006827"/>
          </a:xfrm>
          <a:prstGeom prst="bentConnector3">
            <a:avLst>
              <a:gd name="adj1" fmla="val 50000"/>
            </a:avLst>
          </a:prstGeom>
          <a:ln w="28575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50240D9C-869C-8448-AD43-D39159E7636E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1" r="40921" b="-13791"/>
          <a:stretch/>
        </p:blipFill>
        <p:spPr>
          <a:xfrm rot="10800000" flipV="1">
            <a:off x="7570737" y="1535958"/>
            <a:ext cx="1457259" cy="1336569"/>
          </a:xfrm>
          <a:prstGeom prst="rect">
            <a:avLst/>
          </a:prstGeom>
        </p:spPr>
      </p:pic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72B1B97F-05CF-3240-96D2-35AAC7ACA79D}"/>
              </a:ext>
            </a:extLst>
          </p:cNvPr>
          <p:cNvCxnSpPr>
            <a:cxnSpLocks/>
          </p:cNvCxnSpPr>
          <p:nvPr/>
        </p:nvCxnSpPr>
        <p:spPr>
          <a:xfrm>
            <a:off x="1139868" y="2630465"/>
            <a:ext cx="0" cy="570771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5B60EAF5-C526-8F41-8226-9B269D5E82A7}"/>
              </a:ext>
            </a:extLst>
          </p:cNvPr>
          <p:cNvCxnSpPr/>
          <p:nvPr/>
        </p:nvCxnSpPr>
        <p:spPr>
          <a:xfrm>
            <a:off x="8592855" y="2041742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3531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C7DFFD0-DE5A-0641-B426-C9103C5E4EC4}"/>
              </a:ext>
            </a:extLst>
          </p:cNvPr>
          <p:cNvGrpSpPr/>
          <p:nvPr/>
        </p:nvGrpSpPr>
        <p:grpSpPr>
          <a:xfrm>
            <a:off x="4622104" y="1515650"/>
            <a:ext cx="7229729" cy="4070958"/>
            <a:chOff x="1966586" y="335578"/>
            <a:chExt cx="9885247" cy="525102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D9AE839-57B6-C04A-BB69-AD2E4F9C49D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2753957" y="2683239"/>
              <a:ext cx="2788347" cy="197507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6F87165-5852-024B-B71E-DFE163E5FF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flipH="1">
              <a:off x="8262874" y="3077632"/>
              <a:ext cx="812337" cy="333058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1B08252-3789-6D42-9493-FC2F0AC8E2D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0975"/>
            <a:stretch/>
          </p:blipFill>
          <p:spPr>
            <a:xfrm>
              <a:off x="4587172" y="375011"/>
              <a:ext cx="235544" cy="1353671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5A1818D3-FBBF-FD42-939A-0C958FF655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8118" t="9815" r="9059" b="8580"/>
            <a:stretch/>
          </p:blipFill>
          <p:spPr>
            <a:xfrm>
              <a:off x="10394567" y="3795965"/>
              <a:ext cx="1457266" cy="1435828"/>
            </a:xfrm>
            <a:prstGeom prst="rect">
              <a:avLst/>
            </a:prstGeom>
          </p:spPr>
        </p:pic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6907713-7281-CC4A-944D-85883E9340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66586" y="4123974"/>
              <a:ext cx="1354202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01AF96E-867F-D443-8CAE-C8FEC4DB07E1}"/>
                </a:ext>
              </a:extLst>
            </p:cNvPr>
            <p:cNvCxnSpPr>
              <a:cxnSpLocks/>
            </p:cNvCxnSpPr>
            <p:nvPr/>
          </p:nvCxnSpPr>
          <p:spPr>
            <a:xfrm>
              <a:off x="1966586" y="1763942"/>
              <a:ext cx="0" cy="2360031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704D72F3-08EC-CC40-B087-5C1155DFDF1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66586" y="1767771"/>
              <a:ext cx="8539481" cy="1754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08335C1-1E34-EE47-ADF5-A4266AB9935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29424" y="3936084"/>
              <a:ext cx="1191365" cy="0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5F15275-E451-404F-8539-FA3B0E9C4A00}"/>
                </a:ext>
              </a:extLst>
            </p:cNvPr>
            <p:cNvCxnSpPr>
              <a:cxnSpLocks/>
            </p:cNvCxnSpPr>
            <p:nvPr/>
          </p:nvCxnSpPr>
          <p:spPr>
            <a:xfrm>
              <a:off x="2129424" y="2048841"/>
              <a:ext cx="0" cy="1887242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05A1B2D2-4928-3A4D-B952-B26BB6D9E4F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29425" y="2048841"/>
              <a:ext cx="4977372" cy="0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D98E4C8-A39C-B546-AC0B-E4C7B74C008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379581" y="3839073"/>
              <a:ext cx="878916" cy="1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A234D275-7CF5-204F-89A3-B24209A99C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99429" y="3839072"/>
              <a:ext cx="0" cy="1349615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4A774AD-56A5-C74D-9164-320157978D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3861" y="5113456"/>
              <a:ext cx="6975607" cy="75232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80D0779-DD15-A74E-B6E7-DE9935E8789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369468" y="4123974"/>
              <a:ext cx="1136599" cy="1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3D0C6105-120B-5949-AAFD-D802CA52BD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69469" y="4123973"/>
              <a:ext cx="1" cy="989483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AC9E107-A74E-FE45-A0AB-E17F6480F2B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06067" y="1763941"/>
              <a:ext cx="0" cy="2098382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Elbow Connector 20">
              <a:extLst>
                <a:ext uri="{FF2B5EF4-FFF2-40B4-BE49-F238E27FC236}">
                  <a16:creationId xmlns:a16="http://schemas.microsoft.com/office/drawing/2014/main" id="{89CB6EE1-CB10-334E-AD8E-F4DD1C39C781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2956143" y="4374495"/>
              <a:ext cx="7549925" cy="1018466"/>
            </a:xfrm>
            <a:prstGeom prst="bentConnector3">
              <a:avLst>
                <a:gd name="adj1" fmla="val 50000"/>
              </a:avLst>
            </a:prstGeom>
            <a:ln w="28575"/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45459BBE-DAF7-8842-B4B6-677A299BA496}"/>
                </a:ext>
              </a:extLst>
            </p:cNvPr>
            <p:cNvCxnSpPr>
              <a:cxnSpLocks/>
            </p:cNvCxnSpPr>
            <p:nvPr/>
          </p:nvCxnSpPr>
          <p:spPr>
            <a:xfrm>
              <a:off x="2943616" y="4760176"/>
              <a:ext cx="0" cy="641366"/>
            </a:xfrm>
            <a:prstGeom prst="line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535E5E6B-28FA-B441-98F9-FF5829633719}"/>
                </a:ext>
              </a:extLst>
            </p:cNvPr>
            <p:cNvCxnSpPr>
              <a:cxnSpLocks/>
            </p:cNvCxnSpPr>
            <p:nvPr/>
          </p:nvCxnSpPr>
          <p:spPr>
            <a:xfrm>
              <a:off x="2943616" y="4760176"/>
              <a:ext cx="314881" cy="0"/>
            </a:xfrm>
            <a:prstGeom prst="line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BF09261-626B-BC45-A1DE-E228EBCAB1A9}"/>
                </a:ext>
              </a:extLst>
            </p:cNvPr>
            <p:cNvCxnSpPr>
              <a:cxnSpLocks/>
            </p:cNvCxnSpPr>
            <p:nvPr/>
          </p:nvCxnSpPr>
          <p:spPr>
            <a:xfrm>
              <a:off x="2819039" y="4862472"/>
              <a:ext cx="439458" cy="0"/>
            </a:xfrm>
            <a:prstGeom prst="line">
              <a:avLst/>
            </a:prstGeom>
            <a:ln w="28575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Elbow Connector 24">
              <a:extLst>
                <a:ext uri="{FF2B5EF4-FFF2-40B4-BE49-F238E27FC236}">
                  <a16:creationId xmlns:a16="http://schemas.microsoft.com/office/drawing/2014/main" id="{8D53F87E-4BFB-CB41-98B9-A3575E5D79F8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2806514" y="4627344"/>
              <a:ext cx="7745709" cy="959263"/>
            </a:xfrm>
            <a:prstGeom prst="bentConnector3">
              <a:avLst>
                <a:gd name="adj1" fmla="val 45795"/>
              </a:avLst>
            </a:prstGeom>
            <a:ln w="28575">
              <a:solidFill>
                <a:srgbClr val="7030A0"/>
              </a:solidFill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E8FD2D4-9D4A-5143-BEDC-931468993BCD}"/>
                </a:ext>
              </a:extLst>
            </p:cNvPr>
            <p:cNvCxnSpPr>
              <a:cxnSpLocks/>
            </p:cNvCxnSpPr>
            <p:nvPr/>
          </p:nvCxnSpPr>
          <p:spPr>
            <a:xfrm>
              <a:off x="9281786" y="1478071"/>
              <a:ext cx="0" cy="28587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8CDF622A-5165-D945-9CC2-6846CEDE10C4}"/>
                </a:ext>
              </a:extLst>
            </p:cNvPr>
            <p:cNvCxnSpPr>
              <a:cxnSpLocks/>
            </p:cNvCxnSpPr>
            <p:nvPr/>
          </p:nvCxnSpPr>
          <p:spPr>
            <a:xfrm>
              <a:off x="9792051" y="1478070"/>
              <a:ext cx="0" cy="28587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9C393D9-F1B8-EC41-8958-EE101CEC56D2}"/>
                </a:ext>
              </a:extLst>
            </p:cNvPr>
            <p:cNvCxnSpPr>
              <a:cxnSpLocks/>
            </p:cNvCxnSpPr>
            <p:nvPr/>
          </p:nvCxnSpPr>
          <p:spPr>
            <a:xfrm>
              <a:off x="10298482" y="1490674"/>
              <a:ext cx="0" cy="28587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Elbow Connector 28">
              <a:extLst>
                <a:ext uri="{FF2B5EF4-FFF2-40B4-BE49-F238E27FC236}">
                  <a16:creationId xmlns:a16="http://schemas.microsoft.com/office/drawing/2014/main" id="{D9F9EA95-F855-A440-86EE-975ECE086F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30302" y="351776"/>
              <a:ext cx="5251711" cy="3605698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B39966F-1EA4-EE42-B128-5D82234F5691}"/>
                </a:ext>
              </a:extLst>
            </p:cNvPr>
            <p:cNvCxnSpPr>
              <a:cxnSpLocks/>
            </p:cNvCxnSpPr>
            <p:nvPr/>
          </p:nvCxnSpPr>
          <p:spPr>
            <a:xfrm>
              <a:off x="10298482" y="335578"/>
              <a:ext cx="0" cy="453561"/>
            </a:xfrm>
            <a:prstGeom prst="line">
              <a:avLst/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4462083-7BF3-7A4E-A610-A4D23C899A3B}"/>
                </a:ext>
              </a:extLst>
            </p:cNvPr>
            <p:cNvCxnSpPr>
              <a:cxnSpLocks/>
            </p:cNvCxnSpPr>
            <p:nvPr/>
          </p:nvCxnSpPr>
          <p:spPr>
            <a:xfrm>
              <a:off x="9792051" y="514373"/>
              <a:ext cx="0" cy="274766"/>
            </a:xfrm>
            <a:prstGeom prst="line">
              <a:avLst/>
            </a:prstGeom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Elbow Connector 31">
              <a:extLst>
                <a:ext uri="{FF2B5EF4-FFF2-40B4-BE49-F238E27FC236}">
                  <a16:creationId xmlns:a16="http://schemas.microsoft.com/office/drawing/2014/main" id="{856837F9-B423-844B-95D8-088C7B72431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30301" y="514374"/>
              <a:ext cx="4747136" cy="3359079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Elbow Connector 32">
              <a:extLst>
                <a:ext uri="{FF2B5EF4-FFF2-40B4-BE49-F238E27FC236}">
                  <a16:creationId xmlns:a16="http://schemas.microsoft.com/office/drawing/2014/main" id="{25560317-AC4C-C24D-BA05-CF35B47B09B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30300" y="789139"/>
              <a:ext cx="4271790" cy="3006827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42590642-73AB-484B-9A1C-68B8641384F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" r="40921" b="-13791"/>
            <a:stretch/>
          </p:blipFill>
          <p:spPr>
            <a:xfrm flipV="1">
              <a:off x="9048808" y="383563"/>
              <a:ext cx="1457259" cy="1336569"/>
            </a:xfrm>
            <a:prstGeom prst="rect">
              <a:avLst/>
            </a:prstGeom>
          </p:spPr>
        </p:pic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0CFDA1E9-FF71-584C-BD83-317EF19287AF}"/>
                </a:ext>
              </a:extLst>
            </p:cNvPr>
            <p:cNvCxnSpPr>
              <a:cxnSpLocks/>
            </p:cNvCxnSpPr>
            <p:nvPr/>
          </p:nvCxnSpPr>
          <p:spPr>
            <a:xfrm>
              <a:off x="2617939" y="1478070"/>
              <a:ext cx="0" cy="570771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299232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roup 88">
            <a:extLst>
              <a:ext uri="{FF2B5EF4-FFF2-40B4-BE49-F238E27FC236}">
                <a16:creationId xmlns:a16="http://schemas.microsoft.com/office/drawing/2014/main" id="{9DCBA117-6515-1044-9CA1-C9485820F182}"/>
              </a:ext>
            </a:extLst>
          </p:cNvPr>
          <p:cNvGrpSpPr/>
          <p:nvPr/>
        </p:nvGrpSpPr>
        <p:grpSpPr>
          <a:xfrm>
            <a:off x="3971295" y="1455887"/>
            <a:ext cx="7880539" cy="4130721"/>
            <a:chOff x="1076730" y="258491"/>
            <a:chExt cx="10775103" cy="532811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5C4601E-76A7-B94D-A743-0910EE8369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2753957" y="2683239"/>
              <a:ext cx="2788347" cy="1975079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7485D7B-1CE4-0749-A89F-8941A65C4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307570" flipH="1">
              <a:off x="1076730" y="1220527"/>
              <a:ext cx="1042628" cy="394097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C69E427-EE5B-AC41-B899-7F1E4AEACB4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118" t="9815" r="9059" b="8580"/>
            <a:stretch/>
          </p:blipFill>
          <p:spPr>
            <a:xfrm>
              <a:off x="10394567" y="3795965"/>
              <a:ext cx="1457266" cy="1435828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1C5B5711-64E2-0745-8F5D-88417B0E88B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66586" y="4123974"/>
              <a:ext cx="1354202" cy="0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ED8061D-27FA-1348-A90D-4BE8DD234FDB}"/>
                </a:ext>
              </a:extLst>
            </p:cNvPr>
            <p:cNvCxnSpPr>
              <a:cxnSpLocks/>
            </p:cNvCxnSpPr>
            <p:nvPr/>
          </p:nvCxnSpPr>
          <p:spPr>
            <a:xfrm>
              <a:off x="1966586" y="1763942"/>
              <a:ext cx="0" cy="2360031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6E496734-7977-CD42-83F1-62D05C2BF87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66586" y="1767771"/>
              <a:ext cx="8539481" cy="17548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B047EC2-27A3-E044-9D16-AEC75EA44A7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129424" y="3936084"/>
              <a:ext cx="1191365" cy="0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D1F60BF-FE3A-B542-A201-AD304F5C64E6}"/>
                </a:ext>
              </a:extLst>
            </p:cNvPr>
            <p:cNvCxnSpPr>
              <a:cxnSpLocks/>
            </p:cNvCxnSpPr>
            <p:nvPr/>
          </p:nvCxnSpPr>
          <p:spPr>
            <a:xfrm>
              <a:off x="2129424" y="2875753"/>
              <a:ext cx="0" cy="1060329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4F28FC5-7E55-E843-8532-D487AA04EE9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379581" y="3839073"/>
              <a:ext cx="878916" cy="1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BED327E-D9A2-0D4D-B403-A28E303E6EC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99429" y="3839072"/>
              <a:ext cx="0" cy="1349615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6024DD3-DDEE-A44D-AA21-CFB98F60B0D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393861" y="5113456"/>
              <a:ext cx="6975607" cy="75232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83CEA76A-F06E-E94E-9865-5DF24699A4C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369468" y="4123974"/>
              <a:ext cx="1136599" cy="1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68DE568-B199-5640-A69C-8D7B2E022C2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369469" y="4123973"/>
              <a:ext cx="1" cy="989483"/>
            </a:xfrm>
            <a:prstGeom prst="line">
              <a:avLst/>
            </a:prstGeom>
            <a:ln w="28575"/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0B38793-9914-5C43-A7A7-9BEEB9C8057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06067" y="1763941"/>
              <a:ext cx="0" cy="2098382"/>
            </a:xfrm>
            <a:prstGeom prst="line">
              <a:avLst/>
            </a:prstGeom>
            <a:ln w="28575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Elbow Connector 21">
              <a:extLst>
                <a:ext uri="{FF2B5EF4-FFF2-40B4-BE49-F238E27FC236}">
                  <a16:creationId xmlns:a16="http://schemas.microsoft.com/office/drawing/2014/main" id="{E24BF7B5-60BB-AC4F-A902-9797431BED89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2956143" y="4374495"/>
              <a:ext cx="7549925" cy="1018466"/>
            </a:xfrm>
            <a:prstGeom prst="bentConnector3">
              <a:avLst>
                <a:gd name="adj1" fmla="val 50000"/>
              </a:avLst>
            </a:prstGeom>
            <a:ln w="28575"/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F91AC40-7104-1245-B847-A61009E5D357}"/>
                </a:ext>
              </a:extLst>
            </p:cNvPr>
            <p:cNvCxnSpPr>
              <a:cxnSpLocks/>
            </p:cNvCxnSpPr>
            <p:nvPr/>
          </p:nvCxnSpPr>
          <p:spPr>
            <a:xfrm>
              <a:off x="2943616" y="4760176"/>
              <a:ext cx="0" cy="641366"/>
            </a:xfrm>
            <a:prstGeom prst="line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8BFE619-F7F6-BF45-BE1E-32147B7EB1DD}"/>
                </a:ext>
              </a:extLst>
            </p:cNvPr>
            <p:cNvCxnSpPr>
              <a:cxnSpLocks/>
            </p:cNvCxnSpPr>
            <p:nvPr/>
          </p:nvCxnSpPr>
          <p:spPr>
            <a:xfrm>
              <a:off x="2943616" y="4760176"/>
              <a:ext cx="314881" cy="0"/>
            </a:xfrm>
            <a:prstGeom prst="line">
              <a:avLst/>
            </a:prstGeom>
            <a:ln w="28575"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136D4E0-D8C0-EE41-8A62-9CA14B3BA86F}"/>
                </a:ext>
              </a:extLst>
            </p:cNvPr>
            <p:cNvCxnSpPr>
              <a:cxnSpLocks/>
            </p:cNvCxnSpPr>
            <p:nvPr/>
          </p:nvCxnSpPr>
          <p:spPr>
            <a:xfrm>
              <a:off x="2819039" y="4862472"/>
              <a:ext cx="439458" cy="0"/>
            </a:xfrm>
            <a:prstGeom prst="line">
              <a:avLst/>
            </a:prstGeom>
            <a:ln w="28575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Elbow Connector 25">
              <a:extLst>
                <a:ext uri="{FF2B5EF4-FFF2-40B4-BE49-F238E27FC236}">
                  <a16:creationId xmlns:a16="http://schemas.microsoft.com/office/drawing/2014/main" id="{3A6DCD8D-D212-CB42-AE55-94862DCD9402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2806514" y="4627344"/>
              <a:ext cx="7745709" cy="959263"/>
            </a:xfrm>
            <a:prstGeom prst="bentConnector3">
              <a:avLst>
                <a:gd name="adj1" fmla="val 45795"/>
              </a:avLst>
            </a:prstGeom>
            <a:ln w="28575">
              <a:solidFill>
                <a:srgbClr val="7030A0"/>
              </a:solidFill>
            </a:ln>
          </p:spPr>
          <p:style>
            <a:lnRef idx="2">
              <a:schemeClr val="accent6"/>
            </a:lnRef>
            <a:fillRef idx="0">
              <a:schemeClr val="accent6"/>
            </a:fillRef>
            <a:effectRef idx="1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C425C7D-AD4F-5C43-9684-3F54BC46F4DE}"/>
                </a:ext>
              </a:extLst>
            </p:cNvPr>
            <p:cNvCxnSpPr>
              <a:cxnSpLocks/>
            </p:cNvCxnSpPr>
            <p:nvPr/>
          </p:nvCxnSpPr>
          <p:spPr>
            <a:xfrm>
              <a:off x="9281786" y="1478071"/>
              <a:ext cx="0" cy="28587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AAEFC784-2075-2849-939E-5FF6A92B7131}"/>
                </a:ext>
              </a:extLst>
            </p:cNvPr>
            <p:cNvCxnSpPr>
              <a:cxnSpLocks/>
            </p:cNvCxnSpPr>
            <p:nvPr/>
          </p:nvCxnSpPr>
          <p:spPr>
            <a:xfrm>
              <a:off x="9792051" y="1478070"/>
              <a:ext cx="0" cy="28587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7E9A828-CE3D-EF4D-85D2-3C3CA7650194}"/>
                </a:ext>
              </a:extLst>
            </p:cNvPr>
            <p:cNvCxnSpPr>
              <a:cxnSpLocks/>
            </p:cNvCxnSpPr>
            <p:nvPr/>
          </p:nvCxnSpPr>
          <p:spPr>
            <a:xfrm>
              <a:off x="10298482" y="1490674"/>
              <a:ext cx="0" cy="285871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29">
              <a:extLst>
                <a:ext uri="{FF2B5EF4-FFF2-40B4-BE49-F238E27FC236}">
                  <a16:creationId xmlns:a16="http://schemas.microsoft.com/office/drawing/2014/main" id="{F9632E13-4AD6-4A49-8747-4D11E0D4DBA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30302" y="304340"/>
              <a:ext cx="5268180" cy="3653136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927714F1-C29E-4842-8EC1-D819882AAAA4}"/>
                </a:ext>
              </a:extLst>
            </p:cNvPr>
            <p:cNvCxnSpPr>
              <a:cxnSpLocks/>
            </p:cNvCxnSpPr>
            <p:nvPr/>
          </p:nvCxnSpPr>
          <p:spPr>
            <a:xfrm>
              <a:off x="10298483" y="258491"/>
              <a:ext cx="0" cy="530648"/>
            </a:xfrm>
            <a:prstGeom prst="line">
              <a:avLst/>
            </a:prstGeom>
            <a:ln w="28575">
              <a:solidFill>
                <a:schemeClr val="accent4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8F872A2B-3B3B-214B-80E7-57DFDDEAF2BE}"/>
                </a:ext>
              </a:extLst>
            </p:cNvPr>
            <p:cNvCxnSpPr>
              <a:cxnSpLocks/>
            </p:cNvCxnSpPr>
            <p:nvPr/>
          </p:nvCxnSpPr>
          <p:spPr>
            <a:xfrm>
              <a:off x="9792051" y="514373"/>
              <a:ext cx="0" cy="274766"/>
            </a:xfrm>
            <a:prstGeom prst="line">
              <a:avLst/>
            </a:prstGeom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Elbow Connector 32">
              <a:extLst>
                <a:ext uri="{FF2B5EF4-FFF2-40B4-BE49-F238E27FC236}">
                  <a16:creationId xmlns:a16="http://schemas.microsoft.com/office/drawing/2014/main" id="{75547BF8-99E3-C04D-B23D-DF5FA982B17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30301" y="514374"/>
              <a:ext cx="4747136" cy="3359079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Elbow Connector 33">
              <a:extLst>
                <a:ext uri="{FF2B5EF4-FFF2-40B4-BE49-F238E27FC236}">
                  <a16:creationId xmlns:a16="http://schemas.microsoft.com/office/drawing/2014/main" id="{2EAE0C03-57EC-3A4D-B079-C803063A007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030300" y="789139"/>
              <a:ext cx="4271790" cy="3006827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4591FD37-88C7-9646-9B60-C9B9861DD5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" r="40921" b="-13791"/>
            <a:stretch/>
          </p:blipFill>
          <p:spPr>
            <a:xfrm rot="10800000" flipV="1">
              <a:off x="9099082" y="562359"/>
              <a:ext cx="1453141" cy="1332792"/>
            </a:xfrm>
            <a:prstGeom prst="rect">
              <a:avLst/>
            </a:prstGeom>
          </p:spPr>
        </p:pic>
      </p:grpSp>
      <p:pic>
        <p:nvPicPr>
          <p:cNvPr id="90" name="Picture 89">
            <a:extLst>
              <a:ext uri="{FF2B5EF4-FFF2-40B4-BE49-F238E27FC236}">
                <a16:creationId xmlns:a16="http://schemas.microsoft.com/office/drawing/2014/main" id="{683C25A4-B6CE-BF49-B99C-E5664C4E84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168896" y="-178464"/>
            <a:ext cx="2244892" cy="260182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62B6502F-E4F0-D746-B7F7-285B2C63B4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155555" y="2066428"/>
            <a:ext cx="2244892" cy="260182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0BEA02CA-B268-054B-9304-86F7B83C94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178464" y="4285699"/>
            <a:ext cx="2244892" cy="2601820"/>
          </a:xfrm>
          <a:prstGeom prst="rect">
            <a:avLst/>
          </a:prstGeom>
        </p:spPr>
      </p:pic>
      <p:cxnSp>
        <p:nvCxnSpPr>
          <p:cNvPr id="96" name="Elbow Connector 95">
            <a:extLst>
              <a:ext uri="{FF2B5EF4-FFF2-40B4-BE49-F238E27FC236}">
                <a16:creationId xmlns:a16="http://schemas.microsoft.com/office/drawing/2014/main" id="{04005EB9-2374-654C-8934-5431319DDB6F}"/>
              </a:ext>
            </a:extLst>
          </p:cNvPr>
          <p:cNvCxnSpPr/>
          <p:nvPr/>
        </p:nvCxnSpPr>
        <p:spPr>
          <a:xfrm rot="16200000" flipH="1">
            <a:off x="1721148" y="2156969"/>
            <a:ext cx="2247689" cy="615225"/>
          </a:xfrm>
          <a:prstGeom prst="bentConnector3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Elbow Connector 96">
            <a:extLst>
              <a:ext uri="{FF2B5EF4-FFF2-40B4-BE49-F238E27FC236}">
                <a16:creationId xmlns:a16="http://schemas.microsoft.com/office/drawing/2014/main" id="{75263D17-F609-FC45-A1EB-690EC0DCE586}"/>
              </a:ext>
            </a:extLst>
          </p:cNvPr>
          <p:cNvCxnSpPr>
            <a:cxnSpLocks/>
          </p:cNvCxnSpPr>
          <p:nvPr/>
        </p:nvCxnSpPr>
        <p:spPr>
          <a:xfrm rot="5400000">
            <a:off x="1752863" y="4437386"/>
            <a:ext cx="2248700" cy="550784"/>
          </a:xfrm>
          <a:prstGeom prst="bentConnector3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Elbow Connector 100">
            <a:extLst>
              <a:ext uri="{FF2B5EF4-FFF2-40B4-BE49-F238E27FC236}">
                <a16:creationId xmlns:a16="http://schemas.microsoft.com/office/drawing/2014/main" id="{20087A20-38FC-1C4C-97DC-5047C56FE104}"/>
              </a:ext>
            </a:extLst>
          </p:cNvPr>
          <p:cNvCxnSpPr/>
          <p:nvPr/>
        </p:nvCxnSpPr>
        <p:spPr>
          <a:xfrm rot="16200000" flipH="1">
            <a:off x="1840422" y="1937033"/>
            <a:ext cx="2401401" cy="1007487"/>
          </a:xfrm>
          <a:prstGeom prst="bentConnector3">
            <a:avLst>
              <a:gd name="adj1" fmla="val 375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Elbow Connector 102">
            <a:extLst>
              <a:ext uri="{FF2B5EF4-FFF2-40B4-BE49-F238E27FC236}">
                <a16:creationId xmlns:a16="http://schemas.microsoft.com/office/drawing/2014/main" id="{4E3E8E30-F83C-B74A-B3DF-8ADC4B4E92E3}"/>
              </a:ext>
            </a:extLst>
          </p:cNvPr>
          <p:cNvCxnSpPr>
            <a:cxnSpLocks/>
          </p:cNvCxnSpPr>
          <p:nvPr/>
        </p:nvCxnSpPr>
        <p:spPr>
          <a:xfrm rot="5400000">
            <a:off x="1964384" y="4149378"/>
            <a:ext cx="2141432" cy="1019532"/>
          </a:xfrm>
          <a:prstGeom prst="bentConnector3">
            <a:avLst>
              <a:gd name="adj1" fmla="val 50000"/>
            </a:avLst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1B2C9000-7ED8-3A44-9407-BF0510E0C894}"/>
              </a:ext>
            </a:extLst>
          </p:cNvPr>
          <p:cNvCxnSpPr/>
          <p:nvPr/>
        </p:nvCxnSpPr>
        <p:spPr>
          <a:xfrm>
            <a:off x="2462373" y="3484968"/>
            <a:ext cx="109434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5EC614BD-0CC4-C44C-9FBF-C10C34A8E5B8}"/>
              </a:ext>
            </a:extLst>
          </p:cNvPr>
          <p:cNvCxnSpPr/>
          <p:nvPr/>
        </p:nvCxnSpPr>
        <p:spPr>
          <a:xfrm>
            <a:off x="2537379" y="3588426"/>
            <a:ext cx="615226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4F78027B-2F89-D242-AD62-8369D06B5936}"/>
              </a:ext>
            </a:extLst>
          </p:cNvPr>
          <p:cNvCxnSpPr>
            <a:cxnSpLocks/>
          </p:cNvCxnSpPr>
          <p:nvPr/>
        </p:nvCxnSpPr>
        <p:spPr>
          <a:xfrm flipH="1" flipV="1">
            <a:off x="3544866" y="3484968"/>
            <a:ext cx="1205118" cy="1533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7" name="Picture 126">
            <a:extLst>
              <a:ext uri="{FF2B5EF4-FFF2-40B4-BE49-F238E27FC236}">
                <a16:creationId xmlns:a16="http://schemas.microsoft.com/office/drawing/2014/main" id="{C8D56404-F511-4446-9D21-2A5EEFD296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8373250">
            <a:off x="3526231" y="1039722"/>
            <a:ext cx="1109956" cy="745256"/>
          </a:xfrm>
          <a:prstGeom prst="rect">
            <a:avLst/>
          </a:prstGeom>
        </p:spPr>
      </p:pic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271FEEE0-3D89-AD47-B5D4-D38C9B4E9E81}"/>
              </a:ext>
            </a:extLst>
          </p:cNvPr>
          <p:cNvCxnSpPr/>
          <p:nvPr/>
        </p:nvCxnSpPr>
        <p:spPr>
          <a:xfrm>
            <a:off x="3987800" y="1867281"/>
            <a:ext cx="0" cy="3969847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E4892261-5D99-C746-97B4-A63BD352B5CB}"/>
              </a:ext>
            </a:extLst>
          </p:cNvPr>
          <p:cNvCxnSpPr>
            <a:cxnSpLocks/>
          </p:cNvCxnSpPr>
          <p:nvPr/>
        </p:nvCxnSpPr>
        <p:spPr>
          <a:xfrm flipH="1" flipV="1">
            <a:off x="5236399" y="5015117"/>
            <a:ext cx="9160" cy="571492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8C270640-2519-6744-BD7B-7FDF9496A9CE}"/>
              </a:ext>
            </a:extLst>
          </p:cNvPr>
          <p:cNvCxnSpPr>
            <a:cxnSpLocks/>
          </p:cNvCxnSpPr>
          <p:nvPr/>
        </p:nvCxnSpPr>
        <p:spPr>
          <a:xfrm>
            <a:off x="3987800" y="5837128"/>
            <a:ext cx="3340100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AD8D79F1-0983-5E4A-B198-91CE4052D495}"/>
              </a:ext>
            </a:extLst>
          </p:cNvPr>
          <p:cNvCxnSpPr>
            <a:cxnSpLocks/>
          </p:cNvCxnSpPr>
          <p:nvPr/>
        </p:nvCxnSpPr>
        <p:spPr>
          <a:xfrm>
            <a:off x="7327900" y="4842921"/>
            <a:ext cx="0" cy="994207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B8FD4410-02BF-A645-94B5-A47BB99A2250}"/>
              </a:ext>
            </a:extLst>
          </p:cNvPr>
          <p:cNvCxnSpPr>
            <a:cxnSpLocks/>
          </p:cNvCxnSpPr>
          <p:nvPr/>
        </p:nvCxnSpPr>
        <p:spPr>
          <a:xfrm flipH="1">
            <a:off x="6862799" y="4842921"/>
            <a:ext cx="465101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70ED1650-690F-9844-9D99-651505F9A9D0}"/>
              </a:ext>
            </a:extLst>
          </p:cNvPr>
          <p:cNvCxnSpPr>
            <a:cxnSpLocks/>
          </p:cNvCxnSpPr>
          <p:nvPr/>
        </p:nvCxnSpPr>
        <p:spPr>
          <a:xfrm>
            <a:off x="4147425" y="1867281"/>
            <a:ext cx="602559" cy="0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F9B5295B-7264-6948-8066-422ADB0A22B4}"/>
              </a:ext>
            </a:extLst>
          </p:cNvPr>
          <p:cNvCxnSpPr>
            <a:cxnSpLocks/>
          </p:cNvCxnSpPr>
          <p:nvPr/>
        </p:nvCxnSpPr>
        <p:spPr>
          <a:xfrm>
            <a:off x="4749984" y="1867281"/>
            <a:ext cx="0" cy="802611"/>
          </a:xfrm>
          <a:prstGeom prst="line">
            <a:avLst/>
          </a:prstGeom>
          <a:ln w="28575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Elbow Connector 164">
            <a:extLst>
              <a:ext uri="{FF2B5EF4-FFF2-40B4-BE49-F238E27FC236}">
                <a16:creationId xmlns:a16="http://schemas.microsoft.com/office/drawing/2014/main" id="{C46C2623-9974-5B4B-A40C-A70D22DAAFA0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2754772" y="2265112"/>
            <a:ext cx="1708168" cy="912504"/>
          </a:xfrm>
          <a:prstGeom prst="bentConnector3">
            <a:avLst>
              <a:gd name="adj1" fmla="val 103531"/>
            </a:avLst>
          </a:prstGeom>
          <a:ln w="285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2" name="Picture 171">
            <a:extLst>
              <a:ext uri="{FF2B5EF4-FFF2-40B4-BE49-F238E27FC236}">
                <a16:creationId xmlns:a16="http://schemas.microsoft.com/office/drawing/2014/main" id="{DD360CDE-6E13-D34E-B9FF-638C4E45950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916077" y="1205016"/>
            <a:ext cx="1257634" cy="941596"/>
          </a:xfrm>
          <a:prstGeom prst="rect">
            <a:avLst/>
          </a:prstGeom>
        </p:spPr>
      </p:pic>
      <p:cxnSp>
        <p:nvCxnSpPr>
          <p:cNvPr id="174" name="Elbow Connector 173">
            <a:extLst>
              <a:ext uri="{FF2B5EF4-FFF2-40B4-BE49-F238E27FC236}">
                <a16:creationId xmlns:a16="http://schemas.microsoft.com/office/drawing/2014/main" id="{AF5BB8D2-5810-6C41-A26B-0D122F9AFF30}"/>
              </a:ext>
            </a:extLst>
          </p:cNvPr>
          <p:cNvCxnSpPr>
            <a:cxnSpLocks/>
          </p:cNvCxnSpPr>
          <p:nvPr/>
        </p:nvCxnSpPr>
        <p:spPr>
          <a:xfrm rot="16200000" flipH="1">
            <a:off x="5077866" y="2791798"/>
            <a:ext cx="3395645" cy="843348"/>
          </a:xfrm>
          <a:prstGeom prst="bentConnector3">
            <a:avLst>
              <a:gd name="adj1" fmla="val 24567"/>
            </a:avLst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Straight Connector 178">
            <a:extLst>
              <a:ext uri="{FF2B5EF4-FFF2-40B4-BE49-F238E27FC236}">
                <a16:creationId xmlns:a16="http://schemas.microsoft.com/office/drawing/2014/main" id="{1FC2541C-A43A-5A4F-B9BD-635CBC54A59B}"/>
              </a:ext>
            </a:extLst>
          </p:cNvPr>
          <p:cNvCxnSpPr>
            <a:cxnSpLocks/>
          </p:cNvCxnSpPr>
          <p:nvPr/>
        </p:nvCxnSpPr>
        <p:spPr>
          <a:xfrm flipH="1">
            <a:off x="6862799" y="4887077"/>
            <a:ext cx="334563" cy="0"/>
          </a:xfrm>
          <a:prstGeom prst="line">
            <a:avLst/>
          </a:prstGeom>
          <a:ln w="2857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8DA0A583-0B7B-3542-96CB-E5259A217528}"/>
              </a:ext>
            </a:extLst>
          </p:cNvPr>
          <p:cNvCxnSpPr>
            <a:cxnSpLocks/>
          </p:cNvCxnSpPr>
          <p:nvPr/>
        </p:nvCxnSpPr>
        <p:spPr>
          <a:xfrm flipH="1">
            <a:off x="4741199" y="2843889"/>
            <a:ext cx="1989801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2F0529A1-4C20-1B42-82A5-9C4B163103A5}"/>
              </a:ext>
            </a:extLst>
          </p:cNvPr>
          <p:cNvCxnSpPr>
            <a:cxnSpLocks/>
          </p:cNvCxnSpPr>
          <p:nvPr/>
        </p:nvCxnSpPr>
        <p:spPr>
          <a:xfrm>
            <a:off x="4741198" y="2843889"/>
            <a:ext cx="0" cy="1463119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5FC84605-B062-5A45-B59A-5B6CDC53B9F4}"/>
              </a:ext>
            </a:extLst>
          </p:cNvPr>
          <p:cNvCxnSpPr>
            <a:cxnSpLocks/>
          </p:cNvCxnSpPr>
          <p:nvPr/>
        </p:nvCxnSpPr>
        <p:spPr>
          <a:xfrm>
            <a:off x="6731000" y="1807536"/>
            <a:ext cx="0" cy="1036353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7" name="Picture 206">
            <a:extLst>
              <a:ext uri="{FF2B5EF4-FFF2-40B4-BE49-F238E27FC236}">
                <a16:creationId xmlns:a16="http://schemas.microsoft.com/office/drawing/2014/main" id="{84BC3C86-0903-DA40-8BA2-9A7C2C98D0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307570" flipH="1">
            <a:off x="5580687" y="1918413"/>
            <a:ext cx="753110" cy="301752"/>
          </a:xfrm>
          <a:prstGeom prst="rect">
            <a:avLst/>
          </a:prstGeom>
        </p:spPr>
      </p:pic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8FDBF706-F75E-454D-A88D-C729B8173DC9}"/>
              </a:ext>
            </a:extLst>
          </p:cNvPr>
          <p:cNvCxnSpPr>
            <a:cxnSpLocks/>
          </p:cNvCxnSpPr>
          <p:nvPr/>
        </p:nvCxnSpPr>
        <p:spPr>
          <a:xfrm>
            <a:off x="5577722" y="2063543"/>
            <a:ext cx="0" cy="569243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6" name="TextBox 215">
            <a:extLst>
              <a:ext uri="{FF2B5EF4-FFF2-40B4-BE49-F238E27FC236}">
                <a16:creationId xmlns:a16="http://schemas.microsoft.com/office/drawing/2014/main" id="{6F79EFAD-73FD-0741-B6D6-EFA733523EF1}"/>
              </a:ext>
            </a:extLst>
          </p:cNvPr>
          <p:cNvSpPr txBox="1"/>
          <p:nvPr/>
        </p:nvSpPr>
        <p:spPr>
          <a:xfrm>
            <a:off x="3823024" y="629020"/>
            <a:ext cx="99326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 err="1">
                <a:latin typeface="Century" panose="02040604050505020304" pitchFamily="18" charset="0"/>
              </a:rPr>
              <a:t>Mosfet</a:t>
            </a:r>
            <a:endParaRPr lang="en-US" sz="1300" dirty="0">
              <a:latin typeface="Century" panose="02040604050505020304" pitchFamily="18" charset="0"/>
            </a:endParaRP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2E3A6F2C-87DD-024F-9A74-EB1467DF2798}"/>
              </a:ext>
            </a:extLst>
          </p:cNvPr>
          <p:cNvSpPr txBox="1"/>
          <p:nvPr/>
        </p:nvSpPr>
        <p:spPr>
          <a:xfrm>
            <a:off x="6598717" y="1100015"/>
            <a:ext cx="99326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 err="1">
                <a:latin typeface="Century" panose="02040604050505020304" pitchFamily="18" charset="0"/>
              </a:rPr>
              <a:t>Lilypad</a:t>
            </a:r>
            <a:r>
              <a:rPr lang="en-US" sz="1300" dirty="0">
                <a:latin typeface="Century" panose="02040604050505020304" pitchFamily="18" charset="0"/>
              </a:rPr>
              <a:t> Button</a:t>
            </a:r>
          </a:p>
        </p:txBody>
      </p:sp>
      <p:sp>
        <p:nvSpPr>
          <p:cNvPr id="218" name="TextBox 217">
            <a:extLst>
              <a:ext uri="{FF2B5EF4-FFF2-40B4-BE49-F238E27FC236}">
                <a16:creationId xmlns:a16="http://schemas.microsoft.com/office/drawing/2014/main" id="{035793EE-35C6-1444-977E-84BDE5B05242}"/>
              </a:ext>
            </a:extLst>
          </p:cNvPr>
          <p:cNvSpPr txBox="1"/>
          <p:nvPr/>
        </p:nvSpPr>
        <p:spPr>
          <a:xfrm>
            <a:off x="10822305" y="1900390"/>
            <a:ext cx="99326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 err="1">
                <a:latin typeface="Century" panose="02040604050505020304" pitchFamily="18" charset="0"/>
              </a:rPr>
              <a:t>Lilypad</a:t>
            </a:r>
            <a:r>
              <a:rPr lang="en-US" sz="1300" dirty="0">
                <a:latin typeface="Century" panose="02040604050505020304" pitchFamily="18" charset="0"/>
              </a:rPr>
              <a:t> LED’s</a:t>
            </a: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88D72C9D-82F9-2B4A-A2FE-02D41D39DCF5}"/>
              </a:ext>
            </a:extLst>
          </p:cNvPr>
          <p:cNvSpPr txBox="1"/>
          <p:nvPr/>
        </p:nvSpPr>
        <p:spPr>
          <a:xfrm>
            <a:off x="10956809" y="3766011"/>
            <a:ext cx="99326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>
                <a:latin typeface="Century" panose="02040604050505020304" pitchFamily="18" charset="0"/>
              </a:rPr>
              <a:t>Temp Sensor</a:t>
            </a: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D4045B57-F953-2248-A845-04A6155A3F26}"/>
              </a:ext>
            </a:extLst>
          </p:cNvPr>
          <p:cNvSpPr txBox="1"/>
          <p:nvPr/>
        </p:nvSpPr>
        <p:spPr>
          <a:xfrm>
            <a:off x="4130735" y="2413283"/>
            <a:ext cx="6428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Century" panose="02040604050505020304" pitchFamily="18" charset="0"/>
              </a:rPr>
              <a:t>1 k</a:t>
            </a:r>
            <a:r>
              <a:rPr lang="el-GR" sz="1000" dirty="0">
                <a:latin typeface="Century" panose="02040604050505020304" pitchFamily="18" charset="0"/>
              </a:rPr>
              <a:t>Ω</a:t>
            </a:r>
            <a:endParaRPr lang="en-US" sz="1000" dirty="0">
              <a:latin typeface="Century" panose="02040604050505020304" pitchFamily="18" charset="0"/>
            </a:endParaRP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38F2246D-830D-874E-BA61-7865DBF7B339}"/>
              </a:ext>
            </a:extLst>
          </p:cNvPr>
          <p:cNvSpPr txBox="1"/>
          <p:nvPr/>
        </p:nvSpPr>
        <p:spPr>
          <a:xfrm>
            <a:off x="5743605" y="2070778"/>
            <a:ext cx="6428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Century" panose="02040604050505020304" pitchFamily="18" charset="0"/>
              </a:rPr>
              <a:t>1 k</a:t>
            </a:r>
            <a:r>
              <a:rPr lang="el-GR" sz="1000" dirty="0">
                <a:latin typeface="Century" panose="02040604050505020304" pitchFamily="18" charset="0"/>
              </a:rPr>
              <a:t>Ω</a:t>
            </a:r>
            <a:endParaRPr lang="en-US" sz="1000" dirty="0">
              <a:latin typeface="Century" panose="02040604050505020304" pitchFamily="18" charset="0"/>
            </a:endParaRPr>
          </a:p>
        </p:txBody>
      </p:sp>
      <p:sp>
        <p:nvSpPr>
          <p:cNvPr id="222" name="TextBox 221">
            <a:extLst>
              <a:ext uri="{FF2B5EF4-FFF2-40B4-BE49-F238E27FC236}">
                <a16:creationId xmlns:a16="http://schemas.microsoft.com/office/drawing/2014/main" id="{1E28CF5B-A97F-FD4C-BC9F-D032CD8F1EF1}"/>
              </a:ext>
            </a:extLst>
          </p:cNvPr>
          <p:cNvSpPr txBox="1"/>
          <p:nvPr/>
        </p:nvSpPr>
        <p:spPr>
          <a:xfrm>
            <a:off x="10431076" y="1277550"/>
            <a:ext cx="8891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>
                    <a:lumMod val="50000"/>
                  </a:schemeClr>
                </a:solidFill>
                <a:latin typeface="Century" panose="02040604050505020304" pitchFamily="18" charset="0"/>
              </a:rPr>
              <a:t>D9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E2A507CE-C6A1-594F-8A8A-B45036FF887B}"/>
              </a:ext>
            </a:extLst>
          </p:cNvPr>
          <p:cNvSpPr txBox="1"/>
          <p:nvPr/>
        </p:nvSpPr>
        <p:spPr>
          <a:xfrm>
            <a:off x="9351149" y="1455887"/>
            <a:ext cx="8891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>
                    <a:lumMod val="75000"/>
                  </a:schemeClr>
                </a:solidFill>
                <a:latin typeface="Century" panose="02040604050505020304" pitchFamily="18" charset="0"/>
              </a:rPr>
              <a:t>D10</a:t>
            </a: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45FBED41-6E06-AF4F-9FE0-1BA57E034CE6}"/>
              </a:ext>
            </a:extLst>
          </p:cNvPr>
          <p:cNvSpPr txBox="1"/>
          <p:nvPr/>
        </p:nvSpPr>
        <p:spPr>
          <a:xfrm>
            <a:off x="8921710" y="1671338"/>
            <a:ext cx="8891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4">
                    <a:lumMod val="60000"/>
                    <a:lumOff val="40000"/>
                  </a:schemeClr>
                </a:solidFill>
                <a:latin typeface="Century" panose="02040604050505020304" pitchFamily="18" charset="0"/>
              </a:rPr>
              <a:t>D11</a:t>
            </a: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E330B9E1-B017-6540-84C1-1741081D99C9}"/>
              </a:ext>
            </a:extLst>
          </p:cNvPr>
          <p:cNvSpPr txBox="1"/>
          <p:nvPr/>
        </p:nvSpPr>
        <p:spPr>
          <a:xfrm>
            <a:off x="9338473" y="4413459"/>
            <a:ext cx="549657" cy="259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6"/>
                </a:solidFill>
                <a:latin typeface="Century" panose="02040604050505020304" pitchFamily="18" charset="0"/>
              </a:rPr>
              <a:t>A4</a:t>
            </a: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E4FEC878-2FEB-E64E-99E8-A184E20D8A57}"/>
              </a:ext>
            </a:extLst>
          </p:cNvPr>
          <p:cNvSpPr txBox="1"/>
          <p:nvPr/>
        </p:nvSpPr>
        <p:spPr>
          <a:xfrm>
            <a:off x="8792683" y="4627709"/>
            <a:ext cx="549657" cy="259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7030A0"/>
                </a:solidFill>
                <a:latin typeface="Century" panose="02040604050505020304" pitchFamily="18" charset="0"/>
              </a:rPr>
              <a:t>A5</a:t>
            </a: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E2B57831-E7AE-5F4F-8074-C959A4EE2760}"/>
              </a:ext>
            </a:extLst>
          </p:cNvPr>
          <p:cNvSpPr txBox="1"/>
          <p:nvPr/>
        </p:nvSpPr>
        <p:spPr>
          <a:xfrm>
            <a:off x="9224657" y="4982656"/>
            <a:ext cx="549657" cy="259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2"/>
                </a:solidFill>
                <a:latin typeface="Century" panose="02040604050505020304" pitchFamily="18" charset="0"/>
              </a:rPr>
              <a:t>3.3V</a:t>
            </a: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B8716B88-9621-474A-8246-FD62E25892E4}"/>
              </a:ext>
            </a:extLst>
          </p:cNvPr>
          <p:cNvSpPr txBox="1"/>
          <p:nvPr/>
        </p:nvSpPr>
        <p:spPr>
          <a:xfrm>
            <a:off x="7561044" y="2411160"/>
            <a:ext cx="54965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entury" panose="02040604050505020304" pitchFamily="18" charset="0"/>
              </a:rPr>
              <a:t>GND</a:t>
            </a: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05BDC11B-E2BE-2F4F-952D-DEC64D83BD8D}"/>
              </a:ext>
            </a:extLst>
          </p:cNvPr>
          <p:cNvSpPr txBox="1"/>
          <p:nvPr/>
        </p:nvSpPr>
        <p:spPr>
          <a:xfrm>
            <a:off x="6852113" y="2103740"/>
            <a:ext cx="549657" cy="259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3"/>
                </a:solidFill>
                <a:latin typeface="Century" panose="02040604050505020304" pitchFamily="18" charset="0"/>
              </a:rPr>
              <a:t>D2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2CEF0929-17D6-EF48-8911-01247195ED3D}"/>
              </a:ext>
            </a:extLst>
          </p:cNvPr>
          <p:cNvSpPr txBox="1"/>
          <p:nvPr/>
        </p:nvSpPr>
        <p:spPr>
          <a:xfrm>
            <a:off x="4705184" y="3229397"/>
            <a:ext cx="549657" cy="259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C00000"/>
                </a:solidFill>
                <a:latin typeface="Century" panose="02040604050505020304" pitchFamily="18" charset="0"/>
              </a:rPr>
              <a:t>5V</a:t>
            </a: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E944ACD2-A93A-EE44-BFA3-EB41C143E84E}"/>
              </a:ext>
            </a:extLst>
          </p:cNvPr>
          <p:cNvSpPr txBox="1"/>
          <p:nvPr/>
        </p:nvSpPr>
        <p:spPr>
          <a:xfrm>
            <a:off x="3928896" y="3841806"/>
            <a:ext cx="549657" cy="259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accent5"/>
                </a:solidFill>
                <a:latin typeface="Century" panose="02040604050505020304" pitchFamily="18" charset="0"/>
              </a:rPr>
              <a:t>D3</a:t>
            </a:r>
          </a:p>
        </p:txBody>
      </p:sp>
    </p:spTree>
    <p:extLst>
      <p:ext uri="{BB962C8B-B14F-4D97-AF65-F5344CB8AC3E}">
        <p14:creationId xmlns:p14="http://schemas.microsoft.com/office/powerpoint/2010/main" val="3163851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1760417-0DD8-F046-A6B7-050C5776F9D6}"/>
              </a:ext>
            </a:extLst>
          </p:cNvPr>
          <p:cNvGrpSpPr/>
          <p:nvPr/>
        </p:nvGrpSpPr>
        <p:grpSpPr>
          <a:xfrm>
            <a:off x="-22909" y="0"/>
            <a:ext cx="11972981" cy="6709055"/>
            <a:chOff x="-22909" y="0"/>
            <a:chExt cx="11972981" cy="6709055"/>
          </a:xfrm>
        </p:grpSpPr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9DCBA117-6515-1044-9CA1-C9485820F182}"/>
                </a:ext>
              </a:extLst>
            </p:cNvPr>
            <p:cNvGrpSpPr/>
            <p:nvPr/>
          </p:nvGrpSpPr>
          <p:grpSpPr>
            <a:xfrm>
              <a:off x="3971295" y="1455887"/>
              <a:ext cx="7880539" cy="4130721"/>
              <a:chOff x="1076730" y="258491"/>
              <a:chExt cx="10775103" cy="5328116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15C4601E-76A7-B94D-A743-0910EE8369D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 rot="5400000">
                <a:off x="2753957" y="2683239"/>
                <a:ext cx="2788347" cy="1975079"/>
              </a:xfrm>
              <a:prstGeom prst="rect">
                <a:avLst/>
              </a:prstGeom>
            </p:spPr>
          </p:pic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87485D7B-1CE4-0749-A89F-8941A65C44D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1307570" flipH="1">
                <a:off x="1076730" y="1220527"/>
                <a:ext cx="1042628" cy="394097"/>
              </a:xfrm>
              <a:prstGeom prst="rect">
                <a:avLst/>
              </a:prstGeom>
            </p:spPr>
          </p:pic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EC69E427-EE5B-AC41-B899-7F1E4AEACB4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8118" t="9815" r="9059" b="8580"/>
              <a:stretch/>
            </p:blipFill>
            <p:spPr>
              <a:xfrm>
                <a:off x="10394567" y="3795965"/>
                <a:ext cx="1457266" cy="1435828"/>
              </a:xfrm>
              <a:prstGeom prst="rect">
                <a:avLst/>
              </a:prstGeom>
            </p:spPr>
          </p:pic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1C5B5711-64E2-0745-8F5D-88417B0E88B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966586" y="4123974"/>
                <a:ext cx="1354202" cy="0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FED8061D-27FA-1348-A90D-4BE8DD234FD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66586" y="1763942"/>
                <a:ext cx="0" cy="2360031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11">
                <a:extLst>
                  <a:ext uri="{FF2B5EF4-FFF2-40B4-BE49-F238E27FC236}">
                    <a16:creationId xmlns:a16="http://schemas.microsoft.com/office/drawing/2014/main" id="{6E496734-7977-CD42-83F1-62D05C2BF87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966586" y="1767771"/>
                <a:ext cx="8539481" cy="17548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4B047EC2-27A3-E044-9D16-AEC75EA44A7E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29424" y="3936084"/>
                <a:ext cx="1191365" cy="0"/>
              </a:xfrm>
              <a:prstGeom prst="line">
                <a:avLst/>
              </a:prstGeom>
              <a:ln w="2857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8D1F60BF-FE3A-B542-A201-AD304F5C64E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29424" y="2875753"/>
                <a:ext cx="0" cy="1060329"/>
              </a:xfrm>
              <a:prstGeom prst="line">
                <a:avLst/>
              </a:prstGeom>
              <a:ln w="2857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64F28FC5-7E55-E843-8532-D487AA04EE9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79581" y="3839073"/>
                <a:ext cx="878916" cy="1"/>
              </a:xfrm>
              <a:prstGeom prst="line">
                <a:avLst/>
              </a:prstGeom>
              <a:ln w="28575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EBED327E-D9A2-0D4D-B403-A28E303E6E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399429" y="3839072"/>
                <a:ext cx="0" cy="1349615"/>
              </a:xfrm>
              <a:prstGeom prst="line">
                <a:avLst/>
              </a:prstGeom>
              <a:ln w="28575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56024DD3-DDEE-A44D-AA21-CFB98F60B0D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93861" y="5113456"/>
                <a:ext cx="6975607" cy="75232"/>
              </a:xfrm>
              <a:prstGeom prst="line">
                <a:avLst/>
              </a:prstGeom>
              <a:ln w="28575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83CEA76A-F06E-E94E-9865-5DF24699A4C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9369468" y="4123974"/>
                <a:ext cx="1136599" cy="1"/>
              </a:xfrm>
              <a:prstGeom prst="line">
                <a:avLst/>
              </a:prstGeom>
              <a:ln w="28575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268DE568-B199-5640-A69C-8D7B2E022C2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69469" y="4123973"/>
                <a:ext cx="1" cy="989483"/>
              </a:xfrm>
              <a:prstGeom prst="line">
                <a:avLst/>
              </a:prstGeom>
              <a:ln w="28575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>
                <a:extLst>
                  <a:ext uri="{FF2B5EF4-FFF2-40B4-BE49-F238E27FC236}">
                    <a16:creationId xmlns:a16="http://schemas.microsoft.com/office/drawing/2014/main" id="{F0B38793-9914-5C43-A7A7-9BEEB9C8057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506067" y="1763941"/>
                <a:ext cx="0" cy="2098382"/>
              </a:xfrm>
              <a:prstGeom prst="line">
                <a:avLst/>
              </a:prstGeom>
              <a:ln w="28575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Elbow Connector 21">
                <a:extLst>
                  <a:ext uri="{FF2B5EF4-FFF2-40B4-BE49-F238E27FC236}">
                    <a16:creationId xmlns:a16="http://schemas.microsoft.com/office/drawing/2014/main" id="{E24BF7B5-60BB-AC4F-A902-9797431BED89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2956143" y="4374495"/>
                <a:ext cx="7549925" cy="1018466"/>
              </a:xfrm>
              <a:prstGeom prst="bentConnector3">
                <a:avLst>
                  <a:gd name="adj1" fmla="val 50000"/>
                </a:avLst>
              </a:prstGeom>
              <a:ln w="28575"/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BF91AC40-7104-1245-B847-A61009E5D35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43616" y="4760176"/>
                <a:ext cx="0" cy="641366"/>
              </a:xfrm>
              <a:prstGeom prst="line">
                <a:avLst/>
              </a:prstGeom>
              <a:ln w="28575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D8BFE619-F7F6-BF45-BE1E-32147B7EB1D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43616" y="4760176"/>
                <a:ext cx="314881" cy="0"/>
              </a:xfrm>
              <a:prstGeom prst="line">
                <a:avLst/>
              </a:prstGeom>
              <a:ln w="28575">
                <a:solidFill>
                  <a:schemeClr val="accent6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2136D4E0-D8C0-EE41-8A62-9CA14B3BA8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19039" y="4862472"/>
                <a:ext cx="439458" cy="0"/>
              </a:xfrm>
              <a:prstGeom prst="line">
                <a:avLst/>
              </a:prstGeom>
              <a:ln w="28575">
                <a:solidFill>
                  <a:srgbClr val="7030A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Elbow Connector 25">
                <a:extLst>
                  <a:ext uri="{FF2B5EF4-FFF2-40B4-BE49-F238E27FC236}">
                    <a16:creationId xmlns:a16="http://schemas.microsoft.com/office/drawing/2014/main" id="{3A6DCD8D-D212-CB42-AE55-94862DCD9402}"/>
                  </a:ext>
                </a:extLst>
              </p:cNvPr>
              <p:cNvCxnSpPr>
                <a:cxnSpLocks/>
              </p:cNvCxnSpPr>
              <p:nvPr/>
            </p:nvCxnSpPr>
            <p:spPr>
              <a:xfrm rot="10800000" flipV="1">
                <a:off x="2806514" y="4627344"/>
                <a:ext cx="7745709" cy="959263"/>
              </a:xfrm>
              <a:prstGeom prst="bentConnector3">
                <a:avLst>
                  <a:gd name="adj1" fmla="val 45795"/>
                </a:avLst>
              </a:prstGeom>
              <a:ln w="28575">
                <a:solidFill>
                  <a:srgbClr val="7030A0"/>
                </a:solidFill>
              </a:ln>
            </p:spPr>
            <p:style>
              <a:lnRef idx="2">
                <a:schemeClr val="accent6"/>
              </a:lnRef>
              <a:fillRef idx="0">
                <a:schemeClr val="accent6"/>
              </a:fillRef>
              <a:effectRef idx="1">
                <a:schemeClr val="accent6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9C425C7D-AD4F-5C43-9684-3F54BC46F4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281786" y="1478071"/>
                <a:ext cx="0" cy="28587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AAEFC784-2075-2849-939E-5FF6A92B71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92051" y="1478070"/>
                <a:ext cx="0" cy="28587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D7E9A828-CE3D-EF4D-85D2-3C3CA76501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98482" y="1490674"/>
                <a:ext cx="0" cy="285871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Elbow Connector 29">
                <a:extLst>
                  <a:ext uri="{FF2B5EF4-FFF2-40B4-BE49-F238E27FC236}">
                    <a16:creationId xmlns:a16="http://schemas.microsoft.com/office/drawing/2014/main" id="{F9632E13-4AD6-4A49-8747-4D11E0D4DBA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030302" y="304340"/>
                <a:ext cx="5268180" cy="3653136"/>
              </a:xfrm>
              <a:prstGeom prst="bentConnector3">
                <a:avLst>
                  <a:gd name="adj1" fmla="val 50000"/>
                </a:avLst>
              </a:prstGeom>
              <a:ln w="28575"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927714F1-C29E-4842-8EC1-D819882AAA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98483" y="258491"/>
                <a:ext cx="0" cy="530648"/>
              </a:xfrm>
              <a:prstGeom prst="line">
                <a:avLst/>
              </a:prstGeom>
              <a:ln w="28575">
                <a:solidFill>
                  <a:schemeClr val="accent4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8F872A2B-3B3B-214B-80E7-57DFDDEAF2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792051" y="514373"/>
                <a:ext cx="0" cy="274766"/>
              </a:xfrm>
              <a:prstGeom prst="line">
                <a:avLst/>
              </a:prstGeom>
              <a:ln w="28575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Elbow Connector 32">
                <a:extLst>
                  <a:ext uri="{FF2B5EF4-FFF2-40B4-BE49-F238E27FC236}">
                    <a16:creationId xmlns:a16="http://schemas.microsoft.com/office/drawing/2014/main" id="{75547BF8-99E3-C04D-B23D-DF5FA982B17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030301" y="514374"/>
                <a:ext cx="4747136" cy="3359079"/>
              </a:xfrm>
              <a:prstGeom prst="bentConnector3">
                <a:avLst>
                  <a:gd name="adj1" fmla="val 50000"/>
                </a:avLst>
              </a:prstGeom>
              <a:ln w="28575">
                <a:solidFill>
                  <a:schemeClr val="accent4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Elbow Connector 33">
                <a:extLst>
                  <a:ext uri="{FF2B5EF4-FFF2-40B4-BE49-F238E27FC236}">
                    <a16:creationId xmlns:a16="http://schemas.microsoft.com/office/drawing/2014/main" id="{2EAE0C03-57EC-3A4D-B079-C803063A007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030300" y="789139"/>
                <a:ext cx="4271790" cy="3006827"/>
              </a:xfrm>
              <a:prstGeom prst="bentConnector3">
                <a:avLst>
                  <a:gd name="adj1" fmla="val 50000"/>
                </a:avLst>
              </a:prstGeom>
              <a:ln w="28575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4591FD37-88C7-9646-9B60-C9B9861DD5F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t="1" r="40921" b="-13791"/>
              <a:stretch/>
            </p:blipFill>
            <p:spPr>
              <a:xfrm rot="10800000" flipV="1">
                <a:off x="9099082" y="562359"/>
                <a:ext cx="1453141" cy="1332792"/>
              </a:xfrm>
              <a:prstGeom prst="rect">
                <a:avLst/>
              </a:prstGeom>
            </p:spPr>
          </p:pic>
        </p:grpSp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683C25A4-B6CE-BF49-B99C-E5664C4E848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6200000">
              <a:off x="168896" y="-178464"/>
              <a:ext cx="2244892" cy="2601820"/>
            </a:xfrm>
            <a:prstGeom prst="rect">
              <a:avLst/>
            </a:prstGeom>
          </p:spPr>
        </p:pic>
        <p:pic>
          <p:nvPicPr>
            <p:cNvPr id="91" name="Picture 90">
              <a:extLst>
                <a:ext uri="{FF2B5EF4-FFF2-40B4-BE49-F238E27FC236}">
                  <a16:creationId xmlns:a16="http://schemas.microsoft.com/office/drawing/2014/main" id="{62B6502F-E4F0-D746-B7F7-285B2C63B4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6200000">
              <a:off x="155555" y="2066428"/>
              <a:ext cx="2244892" cy="2601820"/>
            </a:xfrm>
            <a:prstGeom prst="rect">
              <a:avLst/>
            </a:prstGeom>
          </p:spPr>
        </p:pic>
        <p:pic>
          <p:nvPicPr>
            <p:cNvPr id="92" name="Picture 91">
              <a:extLst>
                <a:ext uri="{FF2B5EF4-FFF2-40B4-BE49-F238E27FC236}">
                  <a16:creationId xmlns:a16="http://schemas.microsoft.com/office/drawing/2014/main" id="{0BEA02CA-B268-054B-9304-86F7B83C94A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 rot="16200000">
              <a:off x="178464" y="4285699"/>
              <a:ext cx="2244892" cy="2601820"/>
            </a:xfrm>
            <a:prstGeom prst="rect">
              <a:avLst/>
            </a:prstGeom>
          </p:spPr>
        </p:pic>
        <p:cxnSp>
          <p:nvCxnSpPr>
            <p:cNvPr id="96" name="Elbow Connector 95">
              <a:extLst>
                <a:ext uri="{FF2B5EF4-FFF2-40B4-BE49-F238E27FC236}">
                  <a16:creationId xmlns:a16="http://schemas.microsoft.com/office/drawing/2014/main" id="{04005EB9-2374-654C-8934-5431319DDB6F}"/>
                </a:ext>
              </a:extLst>
            </p:cNvPr>
            <p:cNvCxnSpPr/>
            <p:nvPr/>
          </p:nvCxnSpPr>
          <p:spPr>
            <a:xfrm rot="16200000" flipH="1">
              <a:off x="1721148" y="2156969"/>
              <a:ext cx="2247689" cy="615225"/>
            </a:xfrm>
            <a:prstGeom prst="bentConnector3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Elbow Connector 96">
              <a:extLst>
                <a:ext uri="{FF2B5EF4-FFF2-40B4-BE49-F238E27FC236}">
                  <a16:creationId xmlns:a16="http://schemas.microsoft.com/office/drawing/2014/main" id="{75263D17-F609-FC45-A1EB-690EC0DCE586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1752863" y="4437386"/>
              <a:ext cx="2248700" cy="550784"/>
            </a:xfrm>
            <a:prstGeom prst="bentConnector3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Elbow Connector 100">
              <a:extLst>
                <a:ext uri="{FF2B5EF4-FFF2-40B4-BE49-F238E27FC236}">
                  <a16:creationId xmlns:a16="http://schemas.microsoft.com/office/drawing/2014/main" id="{20087A20-38FC-1C4C-97DC-5047C56FE104}"/>
                </a:ext>
              </a:extLst>
            </p:cNvPr>
            <p:cNvCxnSpPr/>
            <p:nvPr/>
          </p:nvCxnSpPr>
          <p:spPr>
            <a:xfrm rot="16200000" flipH="1">
              <a:off x="1840422" y="1937033"/>
              <a:ext cx="2401401" cy="1007487"/>
            </a:xfrm>
            <a:prstGeom prst="bentConnector3">
              <a:avLst>
                <a:gd name="adj1" fmla="val 375"/>
              </a:avLst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Elbow Connector 102">
              <a:extLst>
                <a:ext uri="{FF2B5EF4-FFF2-40B4-BE49-F238E27FC236}">
                  <a16:creationId xmlns:a16="http://schemas.microsoft.com/office/drawing/2014/main" id="{4E3E8E30-F83C-B74A-B3DF-8ADC4B4E92E3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1964384" y="4149378"/>
              <a:ext cx="2141432" cy="1019532"/>
            </a:xfrm>
            <a:prstGeom prst="bentConnector3">
              <a:avLst>
                <a:gd name="adj1" fmla="val 50000"/>
              </a:avLst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1B2C9000-7ED8-3A44-9407-BF0510E0C894}"/>
                </a:ext>
              </a:extLst>
            </p:cNvPr>
            <p:cNvCxnSpPr/>
            <p:nvPr/>
          </p:nvCxnSpPr>
          <p:spPr>
            <a:xfrm>
              <a:off x="2462373" y="3484968"/>
              <a:ext cx="1094340" cy="0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5EC614BD-0CC4-C44C-9FBF-C10C34A8E5B8}"/>
                </a:ext>
              </a:extLst>
            </p:cNvPr>
            <p:cNvCxnSpPr/>
            <p:nvPr/>
          </p:nvCxnSpPr>
          <p:spPr>
            <a:xfrm>
              <a:off x="2537379" y="3588426"/>
              <a:ext cx="61522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4F78027B-2F89-D242-AD62-8369D06B593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544866" y="3484968"/>
              <a:ext cx="1205118" cy="15330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27" name="Picture 126">
              <a:extLst>
                <a:ext uri="{FF2B5EF4-FFF2-40B4-BE49-F238E27FC236}">
                  <a16:creationId xmlns:a16="http://schemas.microsoft.com/office/drawing/2014/main" id="{C8D56404-F511-4446-9D21-2A5EEFD2967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 rot="18373250">
              <a:off x="3526231" y="1039722"/>
              <a:ext cx="1109956" cy="745256"/>
            </a:xfrm>
            <a:prstGeom prst="rect">
              <a:avLst/>
            </a:prstGeom>
          </p:spPr>
        </p:pic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271FEEE0-3D89-AD47-B5D4-D38C9B4E9E81}"/>
                </a:ext>
              </a:extLst>
            </p:cNvPr>
            <p:cNvCxnSpPr/>
            <p:nvPr/>
          </p:nvCxnSpPr>
          <p:spPr>
            <a:xfrm>
              <a:off x="3987800" y="1867281"/>
              <a:ext cx="0" cy="3969847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E4892261-5D99-C746-97B4-A63BD352B5C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236399" y="5015117"/>
              <a:ext cx="9160" cy="571492"/>
            </a:xfrm>
            <a:prstGeom prst="line">
              <a:avLst/>
            </a:prstGeom>
            <a:ln w="28575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8C270640-2519-6744-BD7B-7FDF9496A9CE}"/>
                </a:ext>
              </a:extLst>
            </p:cNvPr>
            <p:cNvCxnSpPr>
              <a:cxnSpLocks/>
            </p:cNvCxnSpPr>
            <p:nvPr/>
          </p:nvCxnSpPr>
          <p:spPr>
            <a:xfrm>
              <a:off x="3987800" y="5837128"/>
              <a:ext cx="3340100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AD8D79F1-0983-5E4A-B198-91CE4052D495}"/>
                </a:ext>
              </a:extLst>
            </p:cNvPr>
            <p:cNvCxnSpPr>
              <a:cxnSpLocks/>
            </p:cNvCxnSpPr>
            <p:nvPr/>
          </p:nvCxnSpPr>
          <p:spPr>
            <a:xfrm>
              <a:off x="7327900" y="4842921"/>
              <a:ext cx="0" cy="994207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B8FD4410-02BF-A645-94B5-A47BB99A225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62799" y="4842921"/>
              <a:ext cx="465101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70ED1650-690F-9844-9D99-651505F9A9D0}"/>
                </a:ext>
              </a:extLst>
            </p:cNvPr>
            <p:cNvCxnSpPr>
              <a:cxnSpLocks/>
            </p:cNvCxnSpPr>
            <p:nvPr/>
          </p:nvCxnSpPr>
          <p:spPr>
            <a:xfrm>
              <a:off x="4147425" y="1867281"/>
              <a:ext cx="602559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F9B5295B-7264-6948-8066-422ADB0A22B4}"/>
                </a:ext>
              </a:extLst>
            </p:cNvPr>
            <p:cNvCxnSpPr>
              <a:cxnSpLocks/>
            </p:cNvCxnSpPr>
            <p:nvPr/>
          </p:nvCxnSpPr>
          <p:spPr>
            <a:xfrm>
              <a:off x="4749984" y="1867281"/>
              <a:ext cx="0" cy="802611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Elbow Connector 164">
              <a:extLst>
                <a:ext uri="{FF2B5EF4-FFF2-40B4-BE49-F238E27FC236}">
                  <a16:creationId xmlns:a16="http://schemas.microsoft.com/office/drawing/2014/main" id="{C46C2623-9974-5B4B-A40C-A70D22DAAFA0}"/>
                </a:ext>
              </a:extLst>
            </p:cNvPr>
            <p:cNvCxnSpPr>
              <a:cxnSpLocks/>
            </p:cNvCxnSpPr>
            <p:nvPr/>
          </p:nvCxnSpPr>
          <p:spPr>
            <a:xfrm rot="5400000" flipH="1" flipV="1">
              <a:off x="2754772" y="2265112"/>
              <a:ext cx="1708168" cy="912504"/>
            </a:xfrm>
            <a:prstGeom prst="bentConnector3">
              <a:avLst>
                <a:gd name="adj1" fmla="val 103531"/>
              </a:avLst>
            </a:prstGeom>
            <a:ln w="2857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72" name="Picture 171">
              <a:extLst>
                <a:ext uri="{FF2B5EF4-FFF2-40B4-BE49-F238E27FC236}">
                  <a16:creationId xmlns:a16="http://schemas.microsoft.com/office/drawing/2014/main" id="{DD360CDE-6E13-D34E-B9FF-638C4E45950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916077" y="1205016"/>
              <a:ext cx="1257634" cy="941596"/>
            </a:xfrm>
            <a:prstGeom prst="rect">
              <a:avLst/>
            </a:prstGeom>
          </p:spPr>
        </p:pic>
        <p:cxnSp>
          <p:nvCxnSpPr>
            <p:cNvPr id="174" name="Elbow Connector 173">
              <a:extLst>
                <a:ext uri="{FF2B5EF4-FFF2-40B4-BE49-F238E27FC236}">
                  <a16:creationId xmlns:a16="http://schemas.microsoft.com/office/drawing/2014/main" id="{AF5BB8D2-5810-6C41-A26B-0D122F9AFF30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5077866" y="2791798"/>
              <a:ext cx="3395645" cy="843348"/>
            </a:xfrm>
            <a:prstGeom prst="bentConnector3">
              <a:avLst>
                <a:gd name="adj1" fmla="val 24567"/>
              </a:avLst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1FC2541C-A43A-5A4F-B9BD-635CBC54A59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862799" y="4887077"/>
              <a:ext cx="334563" cy="0"/>
            </a:xfrm>
            <a:prstGeom prst="line">
              <a:avLst/>
            </a:prstGeom>
            <a:ln w="28575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8DA0A583-0B7B-3542-96CB-E5259A21752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741199" y="2843889"/>
              <a:ext cx="1989801" cy="0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2F0529A1-4C20-1B42-82A5-9C4B163103A5}"/>
                </a:ext>
              </a:extLst>
            </p:cNvPr>
            <p:cNvCxnSpPr>
              <a:cxnSpLocks/>
            </p:cNvCxnSpPr>
            <p:nvPr/>
          </p:nvCxnSpPr>
          <p:spPr>
            <a:xfrm>
              <a:off x="4741198" y="2843889"/>
              <a:ext cx="0" cy="1463119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5FC84605-B062-5A45-B59A-5B6CDC53B9F4}"/>
                </a:ext>
              </a:extLst>
            </p:cNvPr>
            <p:cNvCxnSpPr>
              <a:cxnSpLocks/>
            </p:cNvCxnSpPr>
            <p:nvPr/>
          </p:nvCxnSpPr>
          <p:spPr>
            <a:xfrm>
              <a:off x="6731000" y="1807536"/>
              <a:ext cx="0" cy="1036353"/>
            </a:xfrm>
            <a:prstGeom prst="line">
              <a:avLst/>
            </a:prstGeom>
            <a:ln w="2857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07" name="Picture 206">
              <a:extLst>
                <a:ext uri="{FF2B5EF4-FFF2-40B4-BE49-F238E27FC236}">
                  <a16:creationId xmlns:a16="http://schemas.microsoft.com/office/drawing/2014/main" id="{84BC3C86-0903-DA40-8BA2-9A7C2C98D0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21307570" flipH="1">
              <a:off x="5580687" y="1918413"/>
              <a:ext cx="753110" cy="301752"/>
            </a:xfrm>
            <a:prstGeom prst="rect">
              <a:avLst/>
            </a:prstGeom>
          </p:spPr>
        </p:pic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8FDBF706-F75E-454D-A88D-C729B8173DC9}"/>
                </a:ext>
              </a:extLst>
            </p:cNvPr>
            <p:cNvCxnSpPr>
              <a:cxnSpLocks/>
            </p:cNvCxnSpPr>
            <p:nvPr/>
          </p:nvCxnSpPr>
          <p:spPr>
            <a:xfrm>
              <a:off x="5577722" y="2063543"/>
              <a:ext cx="0" cy="569243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6" name="TextBox 215">
              <a:extLst>
                <a:ext uri="{FF2B5EF4-FFF2-40B4-BE49-F238E27FC236}">
                  <a16:creationId xmlns:a16="http://schemas.microsoft.com/office/drawing/2014/main" id="{6F79EFAD-73FD-0741-B6D6-EFA733523EF1}"/>
                </a:ext>
              </a:extLst>
            </p:cNvPr>
            <p:cNvSpPr txBox="1"/>
            <p:nvPr/>
          </p:nvSpPr>
          <p:spPr>
            <a:xfrm>
              <a:off x="3823024" y="629020"/>
              <a:ext cx="993263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dirty="0" err="1">
                  <a:latin typeface="Century" panose="02040604050505020304" pitchFamily="18" charset="0"/>
                </a:rPr>
                <a:t>Mosfet</a:t>
              </a:r>
              <a:endParaRPr lang="en-US" sz="1300" dirty="0">
                <a:latin typeface="Century" panose="02040604050505020304" pitchFamily="18" charset="0"/>
              </a:endParaRPr>
            </a:p>
          </p:txBody>
        </p:sp>
        <p:sp>
          <p:nvSpPr>
            <p:cNvPr id="217" name="TextBox 216">
              <a:extLst>
                <a:ext uri="{FF2B5EF4-FFF2-40B4-BE49-F238E27FC236}">
                  <a16:creationId xmlns:a16="http://schemas.microsoft.com/office/drawing/2014/main" id="{2E3A6F2C-87DD-024F-9A74-EB1467DF2798}"/>
                </a:ext>
              </a:extLst>
            </p:cNvPr>
            <p:cNvSpPr txBox="1"/>
            <p:nvPr/>
          </p:nvSpPr>
          <p:spPr>
            <a:xfrm>
              <a:off x="6598717" y="1100015"/>
              <a:ext cx="993263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dirty="0" err="1">
                  <a:latin typeface="Century" panose="02040604050505020304" pitchFamily="18" charset="0"/>
                </a:rPr>
                <a:t>Lilypad</a:t>
              </a:r>
              <a:r>
                <a:rPr lang="en-US" sz="1300" dirty="0">
                  <a:latin typeface="Century" panose="02040604050505020304" pitchFamily="18" charset="0"/>
                </a:rPr>
                <a:t> Button</a:t>
              </a:r>
            </a:p>
          </p:txBody>
        </p:sp>
        <p:sp>
          <p:nvSpPr>
            <p:cNvPr id="218" name="TextBox 217">
              <a:extLst>
                <a:ext uri="{FF2B5EF4-FFF2-40B4-BE49-F238E27FC236}">
                  <a16:creationId xmlns:a16="http://schemas.microsoft.com/office/drawing/2014/main" id="{035793EE-35C6-1444-977E-84BDE5B05242}"/>
                </a:ext>
              </a:extLst>
            </p:cNvPr>
            <p:cNvSpPr txBox="1"/>
            <p:nvPr/>
          </p:nvSpPr>
          <p:spPr>
            <a:xfrm>
              <a:off x="10822305" y="1900390"/>
              <a:ext cx="993263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dirty="0" err="1">
                  <a:latin typeface="Century" panose="02040604050505020304" pitchFamily="18" charset="0"/>
                </a:rPr>
                <a:t>Lilypad</a:t>
              </a:r>
              <a:r>
                <a:rPr lang="en-US" sz="1300" dirty="0">
                  <a:latin typeface="Century" panose="02040604050505020304" pitchFamily="18" charset="0"/>
                </a:rPr>
                <a:t> LED’s</a:t>
              </a:r>
            </a:p>
          </p:txBody>
        </p:sp>
        <p:sp>
          <p:nvSpPr>
            <p:cNvPr id="219" name="TextBox 218">
              <a:extLst>
                <a:ext uri="{FF2B5EF4-FFF2-40B4-BE49-F238E27FC236}">
                  <a16:creationId xmlns:a16="http://schemas.microsoft.com/office/drawing/2014/main" id="{88D72C9D-82F9-2B4A-A2FE-02D41D39DCF5}"/>
                </a:ext>
              </a:extLst>
            </p:cNvPr>
            <p:cNvSpPr txBox="1"/>
            <p:nvPr/>
          </p:nvSpPr>
          <p:spPr>
            <a:xfrm>
              <a:off x="10956809" y="3766011"/>
              <a:ext cx="993263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dirty="0">
                  <a:latin typeface="Century" panose="02040604050505020304" pitchFamily="18" charset="0"/>
                </a:rPr>
                <a:t>Temp Sensor</a:t>
              </a:r>
            </a:p>
          </p:txBody>
        </p:sp>
        <p:sp>
          <p:nvSpPr>
            <p:cNvPr id="220" name="TextBox 219">
              <a:extLst>
                <a:ext uri="{FF2B5EF4-FFF2-40B4-BE49-F238E27FC236}">
                  <a16:creationId xmlns:a16="http://schemas.microsoft.com/office/drawing/2014/main" id="{D4045B57-F953-2248-A845-04A6155A3F26}"/>
                </a:ext>
              </a:extLst>
            </p:cNvPr>
            <p:cNvSpPr txBox="1"/>
            <p:nvPr/>
          </p:nvSpPr>
          <p:spPr>
            <a:xfrm>
              <a:off x="4130735" y="2413283"/>
              <a:ext cx="6428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Century" panose="02040604050505020304" pitchFamily="18" charset="0"/>
                </a:rPr>
                <a:t>1 k</a:t>
              </a:r>
              <a:r>
                <a:rPr lang="el-GR" sz="1000" dirty="0">
                  <a:latin typeface="Century" panose="02040604050505020304" pitchFamily="18" charset="0"/>
                </a:rPr>
                <a:t>Ω</a:t>
              </a:r>
              <a:endParaRPr lang="en-US" sz="1000" dirty="0">
                <a:latin typeface="Century" panose="02040604050505020304" pitchFamily="18" charset="0"/>
              </a:endParaRPr>
            </a:p>
          </p:txBody>
        </p:sp>
        <p:sp>
          <p:nvSpPr>
            <p:cNvPr id="221" name="TextBox 220">
              <a:extLst>
                <a:ext uri="{FF2B5EF4-FFF2-40B4-BE49-F238E27FC236}">
                  <a16:creationId xmlns:a16="http://schemas.microsoft.com/office/drawing/2014/main" id="{38F2246D-830D-874E-BA61-7865DBF7B339}"/>
                </a:ext>
              </a:extLst>
            </p:cNvPr>
            <p:cNvSpPr txBox="1"/>
            <p:nvPr/>
          </p:nvSpPr>
          <p:spPr>
            <a:xfrm>
              <a:off x="5743605" y="2070778"/>
              <a:ext cx="6428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 dirty="0">
                  <a:latin typeface="Century" panose="02040604050505020304" pitchFamily="18" charset="0"/>
                </a:rPr>
                <a:t>1 k</a:t>
              </a:r>
              <a:r>
                <a:rPr lang="el-GR" sz="1000" dirty="0">
                  <a:latin typeface="Century" panose="02040604050505020304" pitchFamily="18" charset="0"/>
                </a:rPr>
                <a:t>Ω</a:t>
              </a:r>
              <a:endParaRPr lang="en-US" sz="1000" dirty="0">
                <a:latin typeface="Century" panose="02040604050505020304" pitchFamily="18" charset="0"/>
              </a:endParaRPr>
            </a:p>
          </p:txBody>
        </p:sp>
        <p:sp>
          <p:nvSpPr>
            <p:cNvPr id="222" name="TextBox 221">
              <a:extLst>
                <a:ext uri="{FF2B5EF4-FFF2-40B4-BE49-F238E27FC236}">
                  <a16:creationId xmlns:a16="http://schemas.microsoft.com/office/drawing/2014/main" id="{1E28CF5B-A97F-FD4C-BC9F-D032CD8F1EF1}"/>
                </a:ext>
              </a:extLst>
            </p:cNvPr>
            <p:cNvSpPr txBox="1"/>
            <p:nvPr/>
          </p:nvSpPr>
          <p:spPr>
            <a:xfrm>
              <a:off x="10431076" y="1277550"/>
              <a:ext cx="88914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accent4">
                      <a:lumMod val="50000"/>
                    </a:schemeClr>
                  </a:solidFill>
                  <a:latin typeface="Century" panose="02040604050505020304" pitchFamily="18" charset="0"/>
                </a:rPr>
                <a:t>D9</a:t>
              </a:r>
            </a:p>
          </p:txBody>
        </p:sp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E2A507CE-C6A1-594F-8A8A-B45036FF887B}"/>
                </a:ext>
              </a:extLst>
            </p:cNvPr>
            <p:cNvSpPr txBox="1"/>
            <p:nvPr/>
          </p:nvSpPr>
          <p:spPr>
            <a:xfrm>
              <a:off x="9351149" y="1455887"/>
              <a:ext cx="88914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accent4">
                      <a:lumMod val="75000"/>
                    </a:schemeClr>
                  </a:solidFill>
                  <a:latin typeface="Century" panose="02040604050505020304" pitchFamily="18" charset="0"/>
                </a:rPr>
                <a:t>D10</a:t>
              </a:r>
            </a:p>
          </p:txBody>
        </p:sp>
        <p:sp>
          <p:nvSpPr>
            <p:cNvPr id="224" name="TextBox 223">
              <a:extLst>
                <a:ext uri="{FF2B5EF4-FFF2-40B4-BE49-F238E27FC236}">
                  <a16:creationId xmlns:a16="http://schemas.microsoft.com/office/drawing/2014/main" id="{45FBED41-6E06-AF4F-9FE0-1BA57E034CE6}"/>
                </a:ext>
              </a:extLst>
            </p:cNvPr>
            <p:cNvSpPr txBox="1"/>
            <p:nvPr/>
          </p:nvSpPr>
          <p:spPr>
            <a:xfrm>
              <a:off x="8921710" y="1671338"/>
              <a:ext cx="889148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Century" panose="02040604050505020304" pitchFamily="18" charset="0"/>
                </a:rPr>
                <a:t>D11</a:t>
              </a:r>
            </a:p>
          </p:txBody>
        </p:sp>
        <p:sp>
          <p:nvSpPr>
            <p:cNvPr id="227" name="TextBox 226">
              <a:extLst>
                <a:ext uri="{FF2B5EF4-FFF2-40B4-BE49-F238E27FC236}">
                  <a16:creationId xmlns:a16="http://schemas.microsoft.com/office/drawing/2014/main" id="{E330B9E1-B017-6540-84C1-1741081D99C9}"/>
                </a:ext>
              </a:extLst>
            </p:cNvPr>
            <p:cNvSpPr txBox="1"/>
            <p:nvPr/>
          </p:nvSpPr>
          <p:spPr>
            <a:xfrm>
              <a:off x="9338473" y="4413459"/>
              <a:ext cx="549657" cy="259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accent6"/>
                  </a:solidFill>
                  <a:latin typeface="Century" panose="02040604050505020304" pitchFamily="18" charset="0"/>
                </a:rPr>
                <a:t>A4</a:t>
              </a:r>
            </a:p>
          </p:txBody>
        </p:sp>
        <p:sp>
          <p:nvSpPr>
            <p:cNvPr id="228" name="TextBox 227">
              <a:extLst>
                <a:ext uri="{FF2B5EF4-FFF2-40B4-BE49-F238E27FC236}">
                  <a16:creationId xmlns:a16="http://schemas.microsoft.com/office/drawing/2014/main" id="{E4FEC878-2FEB-E64E-99E8-A184E20D8A57}"/>
                </a:ext>
              </a:extLst>
            </p:cNvPr>
            <p:cNvSpPr txBox="1"/>
            <p:nvPr/>
          </p:nvSpPr>
          <p:spPr>
            <a:xfrm>
              <a:off x="8792683" y="4627709"/>
              <a:ext cx="549657" cy="259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7030A0"/>
                  </a:solidFill>
                  <a:latin typeface="Century" panose="02040604050505020304" pitchFamily="18" charset="0"/>
                </a:rPr>
                <a:t>A5</a:t>
              </a:r>
            </a:p>
          </p:txBody>
        </p:sp>
        <p:sp>
          <p:nvSpPr>
            <p:cNvPr id="229" name="TextBox 228">
              <a:extLst>
                <a:ext uri="{FF2B5EF4-FFF2-40B4-BE49-F238E27FC236}">
                  <a16:creationId xmlns:a16="http://schemas.microsoft.com/office/drawing/2014/main" id="{E2B57831-E7AE-5F4F-8074-C959A4EE2760}"/>
                </a:ext>
              </a:extLst>
            </p:cNvPr>
            <p:cNvSpPr txBox="1"/>
            <p:nvPr/>
          </p:nvSpPr>
          <p:spPr>
            <a:xfrm>
              <a:off x="9224657" y="4982656"/>
              <a:ext cx="549657" cy="259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accent2"/>
                  </a:solidFill>
                  <a:latin typeface="Century" panose="02040604050505020304" pitchFamily="18" charset="0"/>
                </a:rPr>
                <a:t>3.3V</a:t>
              </a:r>
            </a:p>
          </p:txBody>
        </p:sp>
        <p:sp>
          <p:nvSpPr>
            <p:cNvPr id="230" name="TextBox 229">
              <a:extLst>
                <a:ext uri="{FF2B5EF4-FFF2-40B4-BE49-F238E27FC236}">
                  <a16:creationId xmlns:a16="http://schemas.microsoft.com/office/drawing/2014/main" id="{B8716B88-9621-474A-8246-FD62E25892E4}"/>
                </a:ext>
              </a:extLst>
            </p:cNvPr>
            <p:cNvSpPr txBox="1"/>
            <p:nvPr/>
          </p:nvSpPr>
          <p:spPr>
            <a:xfrm>
              <a:off x="7561044" y="2411160"/>
              <a:ext cx="54965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Century" panose="02040604050505020304" pitchFamily="18" charset="0"/>
                </a:rPr>
                <a:t>GND</a:t>
              </a:r>
            </a:p>
          </p:txBody>
        </p:sp>
        <p:sp>
          <p:nvSpPr>
            <p:cNvPr id="231" name="TextBox 230">
              <a:extLst>
                <a:ext uri="{FF2B5EF4-FFF2-40B4-BE49-F238E27FC236}">
                  <a16:creationId xmlns:a16="http://schemas.microsoft.com/office/drawing/2014/main" id="{05BDC11B-E2BE-2F4F-952D-DEC64D83BD8D}"/>
                </a:ext>
              </a:extLst>
            </p:cNvPr>
            <p:cNvSpPr txBox="1"/>
            <p:nvPr/>
          </p:nvSpPr>
          <p:spPr>
            <a:xfrm>
              <a:off x="6852113" y="2103740"/>
              <a:ext cx="549657" cy="259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accent3"/>
                  </a:solidFill>
                  <a:latin typeface="Century" panose="02040604050505020304" pitchFamily="18" charset="0"/>
                </a:rPr>
                <a:t>D2</a:t>
              </a:r>
            </a:p>
          </p:txBody>
        </p:sp>
        <p:sp>
          <p:nvSpPr>
            <p:cNvPr id="232" name="TextBox 231">
              <a:extLst>
                <a:ext uri="{FF2B5EF4-FFF2-40B4-BE49-F238E27FC236}">
                  <a16:creationId xmlns:a16="http://schemas.microsoft.com/office/drawing/2014/main" id="{2CEF0929-17D6-EF48-8911-01247195ED3D}"/>
                </a:ext>
              </a:extLst>
            </p:cNvPr>
            <p:cNvSpPr txBox="1"/>
            <p:nvPr/>
          </p:nvSpPr>
          <p:spPr>
            <a:xfrm>
              <a:off x="4705184" y="3229397"/>
              <a:ext cx="549657" cy="259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rgbClr val="C00000"/>
                  </a:solidFill>
                  <a:latin typeface="Century" panose="02040604050505020304" pitchFamily="18" charset="0"/>
                </a:rPr>
                <a:t>5V</a:t>
              </a:r>
            </a:p>
          </p:txBody>
        </p:sp>
        <p:sp>
          <p:nvSpPr>
            <p:cNvPr id="233" name="TextBox 232">
              <a:extLst>
                <a:ext uri="{FF2B5EF4-FFF2-40B4-BE49-F238E27FC236}">
                  <a16:creationId xmlns:a16="http://schemas.microsoft.com/office/drawing/2014/main" id="{E944ACD2-A93A-EE44-BFA3-EB41C143E84E}"/>
                </a:ext>
              </a:extLst>
            </p:cNvPr>
            <p:cNvSpPr txBox="1"/>
            <p:nvPr/>
          </p:nvSpPr>
          <p:spPr>
            <a:xfrm>
              <a:off x="3928896" y="3841806"/>
              <a:ext cx="549657" cy="2595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solidFill>
                    <a:schemeClr val="accent5"/>
                  </a:solidFill>
                  <a:latin typeface="Century" panose="02040604050505020304" pitchFamily="18" charset="0"/>
                </a:rPr>
                <a:t>D3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991820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</TotalTime>
  <Words>46</Words>
  <Application>Microsoft Macintosh PowerPoint</Application>
  <PresentationFormat>Widescreen</PresentationFormat>
  <Paragraphs>32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Century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Mojdeh Yadollahikhales</dc:creator>
  <cp:lastModifiedBy>Mojdeh Yadollahikhales</cp:lastModifiedBy>
  <cp:revision>16</cp:revision>
  <dcterms:created xsi:type="dcterms:W3CDTF">2020-02-23T14:36:35Z</dcterms:created>
  <dcterms:modified xsi:type="dcterms:W3CDTF">2020-02-23T19:24:40Z</dcterms:modified>
</cp:coreProperties>
</file>

<file path=docProps/thumbnail.jpeg>
</file>